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partial" ContentType="audi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9" d="100"/>
          <a:sy n="99" d="100"/>
        </p:scale>
        <p:origin x="-73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4319290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395412"/>
            <a:ext cx="7772400" cy="1470000"/>
          </a:xfrm>
          <a:prstGeom prst="rect">
            <a:avLst/>
          </a:prstGeom>
          <a:noFill/>
          <a:ln>
            <a:noFill/>
          </a:ln>
        </p:spPr>
        <p:txBody>
          <a:bodyPr lIns="91425" tIns="91425" rIns="91425" bIns="91425" anchor="b" anchorCtr="0"/>
          <a:lstStyle>
            <a:lvl1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1pPr>
            <a:lvl2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2pPr>
            <a:lvl3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3pPr>
            <a:lvl4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4pPr>
            <a:lvl5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5pPr>
            <a:lvl6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6pPr>
            <a:lvl7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7pPr>
            <a:lvl8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8pPr>
            <a:lvl9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9pPr>
          </a:lstStyle>
          <a:p>
            <a:endParaRPr/>
          </a:p>
        </p:txBody>
      </p:sp>
      <p:sp>
        <p:nvSpPr>
          <p:cNvPr id="10" name="Shape 10"/>
          <p:cNvSpPr txBox="1">
            <a:spLocks noGrp="1"/>
          </p:cNvSpPr>
          <p:nvPr>
            <p:ph type="subTitle" idx="1"/>
          </p:nvPr>
        </p:nvSpPr>
        <p:spPr>
          <a:xfrm>
            <a:off x="685800" y="2910423"/>
            <a:ext cx="7772400" cy="1118399"/>
          </a:xfrm>
          <a:prstGeom prst="rect">
            <a:avLst/>
          </a:prstGeom>
          <a:noFill/>
          <a:ln>
            <a:noFill/>
          </a:ln>
        </p:spPr>
        <p:txBody>
          <a:bodyPr lIns="91425" tIns="91425" rIns="91425" bIns="91425" anchor="t" anchorCtr="0"/>
          <a:lstStyle>
            <a:lvl1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1pPr>
            <a:lvl2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2pPr>
            <a:lvl3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3pPr>
            <a:lvl4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4pPr>
            <a:lvl5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5pPr>
            <a:lvl6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6pPr>
            <a:lvl7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7pPr>
            <a:lvl8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8pPr>
            <a:lvl9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9pPr>
          </a:lstStyle>
          <a:p>
            <a:endParaRPr/>
          </a:p>
        </p:txBody>
      </p:sp>
      <p:grpSp>
        <p:nvGrpSpPr>
          <p:cNvPr id="11" name="Shape 11"/>
          <p:cNvGrpSpPr/>
          <p:nvPr/>
        </p:nvGrpSpPr>
        <p:grpSpPr>
          <a:xfrm>
            <a:off x="0" y="4615343"/>
            <a:ext cx="9144000" cy="2197267"/>
            <a:chOff x="0" y="3690482"/>
            <a:chExt cx="9144000" cy="850171"/>
          </a:xfrm>
        </p:grpSpPr>
        <p:sp>
          <p:nvSpPr>
            <p:cNvPr id="12" name="Shape 12"/>
            <p:cNvSpPr/>
            <p:nvPr/>
          </p:nvSpPr>
          <p:spPr>
            <a:xfrm>
              <a:off x="0" y="4419321"/>
              <a:ext cx="9144000" cy="72000"/>
            </a:xfrm>
            <a:prstGeom prst="rect">
              <a:avLst/>
            </a:prstGeom>
            <a:solidFill>
              <a:schemeClr val="lt2"/>
            </a:solidFill>
            <a:ln>
              <a:noFill/>
            </a:ln>
          </p:spPr>
          <p:txBody>
            <a:bodyPr lIns="91425" tIns="45700" rIns="91425" bIns="45700" anchor="t" anchorCtr="0">
              <a:noAutofit/>
            </a:bodyPr>
            <a:lstStyle/>
            <a:p>
              <a:endParaRPr/>
            </a:p>
          </p:txBody>
        </p:sp>
        <p:sp>
          <p:nvSpPr>
            <p:cNvPr id="13" name="Shape 13"/>
            <p:cNvSpPr/>
            <p:nvPr/>
          </p:nvSpPr>
          <p:spPr>
            <a:xfrm>
              <a:off x="0" y="3774403"/>
              <a:ext cx="9144000" cy="118500"/>
            </a:xfrm>
            <a:prstGeom prst="rect">
              <a:avLst/>
            </a:prstGeom>
            <a:solidFill>
              <a:schemeClr val="accent3"/>
            </a:solidFill>
            <a:ln>
              <a:noFill/>
            </a:ln>
          </p:spPr>
          <p:txBody>
            <a:bodyPr lIns="91425" tIns="45700" rIns="91425" bIns="45700" anchor="t" anchorCtr="0">
              <a:noAutofit/>
            </a:bodyPr>
            <a:lstStyle/>
            <a:p>
              <a:endParaRPr/>
            </a:p>
          </p:txBody>
        </p:sp>
        <p:sp>
          <p:nvSpPr>
            <p:cNvPr id="14" name="Shape 14"/>
            <p:cNvSpPr/>
            <p:nvPr/>
          </p:nvSpPr>
          <p:spPr>
            <a:xfrm>
              <a:off x="0" y="3875339"/>
              <a:ext cx="9144000" cy="116699"/>
            </a:xfrm>
            <a:prstGeom prst="rect">
              <a:avLst/>
            </a:prstGeom>
            <a:solidFill>
              <a:schemeClr val="accent4"/>
            </a:solidFill>
            <a:ln>
              <a:noFill/>
            </a:ln>
          </p:spPr>
          <p:txBody>
            <a:bodyPr lIns="91425" tIns="45700" rIns="91425" bIns="45700" anchor="t" anchorCtr="0">
              <a:noAutofit/>
            </a:bodyPr>
            <a:lstStyle/>
            <a:p>
              <a:endParaRPr/>
            </a:p>
          </p:txBody>
        </p:sp>
        <p:sp>
          <p:nvSpPr>
            <p:cNvPr id="15" name="Shape 15"/>
            <p:cNvSpPr/>
            <p:nvPr/>
          </p:nvSpPr>
          <p:spPr>
            <a:xfrm>
              <a:off x="0" y="3956051"/>
              <a:ext cx="9144000" cy="182400"/>
            </a:xfrm>
            <a:prstGeom prst="rect">
              <a:avLst/>
            </a:prstGeom>
            <a:solidFill>
              <a:schemeClr val="accent5"/>
            </a:solidFill>
            <a:ln>
              <a:noFill/>
            </a:ln>
          </p:spPr>
          <p:txBody>
            <a:bodyPr lIns="91425" tIns="45700" rIns="91425" bIns="45700" anchor="t" anchorCtr="0">
              <a:noAutofit/>
            </a:bodyPr>
            <a:lstStyle/>
            <a:p>
              <a:endParaRPr/>
            </a:p>
          </p:txBody>
        </p:sp>
        <p:sp>
          <p:nvSpPr>
            <p:cNvPr id="16" name="Shape 16"/>
            <p:cNvSpPr/>
            <p:nvPr/>
          </p:nvSpPr>
          <p:spPr>
            <a:xfrm>
              <a:off x="0" y="4186767"/>
              <a:ext cx="9144000" cy="133799"/>
            </a:xfrm>
            <a:prstGeom prst="rect">
              <a:avLst/>
            </a:prstGeom>
            <a:solidFill>
              <a:schemeClr val="accent6"/>
            </a:solidFill>
            <a:ln>
              <a:noFill/>
            </a:ln>
          </p:spPr>
          <p:txBody>
            <a:bodyPr lIns="91425" tIns="45700" rIns="91425" bIns="45700" anchor="t" anchorCtr="0">
              <a:noAutofit/>
            </a:bodyPr>
            <a:lstStyle/>
            <a:p>
              <a:endParaRPr/>
            </a:p>
          </p:txBody>
        </p:sp>
        <p:sp>
          <p:nvSpPr>
            <p:cNvPr id="17" name="Shape 17"/>
            <p:cNvSpPr/>
            <p:nvPr/>
          </p:nvSpPr>
          <p:spPr>
            <a:xfrm>
              <a:off x="0" y="4320625"/>
              <a:ext cx="9144000" cy="72000"/>
            </a:xfrm>
            <a:prstGeom prst="rect">
              <a:avLst/>
            </a:prstGeom>
            <a:solidFill>
              <a:schemeClr val="accent1"/>
            </a:solidFill>
            <a:ln>
              <a:noFill/>
            </a:ln>
          </p:spPr>
          <p:txBody>
            <a:bodyPr lIns="91425" tIns="45700" rIns="91425" bIns="45700" anchor="t" anchorCtr="0">
              <a:noAutofit/>
            </a:bodyPr>
            <a:lstStyle/>
            <a:p>
              <a:endParaRPr/>
            </a:p>
          </p:txBody>
        </p:sp>
        <p:sp>
          <p:nvSpPr>
            <p:cNvPr id="18" name="Shape 18"/>
            <p:cNvSpPr/>
            <p:nvPr/>
          </p:nvSpPr>
          <p:spPr>
            <a:xfrm>
              <a:off x="0" y="4478853"/>
              <a:ext cx="9144000" cy="61800"/>
            </a:xfrm>
            <a:prstGeom prst="rect">
              <a:avLst/>
            </a:prstGeom>
            <a:solidFill>
              <a:schemeClr val="accent3"/>
            </a:solidFill>
            <a:ln>
              <a:noFill/>
            </a:ln>
          </p:spPr>
          <p:txBody>
            <a:bodyPr lIns="91425" tIns="45700" rIns="91425" bIns="45700" anchor="t" anchorCtr="0">
              <a:noAutofit/>
            </a:bodyPr>
            <a:lstStyle/>
            <a:p>
              <a:endParaRPr/>
            </a:p>
          </p:txBody>
        </p:sp>
        <p:sp>
          <p:nvSpPr>
            <p:cNvPr id="19" name="Shape 19"/>
            <p:cNvSpPr/>
            <p:nvPr/>
          </p:nvSpPr>
          <p:spPr>
            <a:xfrm>
              <a:off x="0" y="3690482"/>
              <a:ext cx="9144000" cy="45600"/>
            </a:xfrm>
            <a:prstGeom prst="rect">
              <a:avLst/>
            </a:prstGeom>
            <a:solidFill>
              <a:srgbClr val="FFA711"/>
            </a:solidFill>
            <a:ln>
              <a:noFill/>
            </a:ln>
          </p:spPr>
          <p:txBody>
            <a:bodyPr lIns="91425" tIns="45700" rIns="91425" bIns="45700" anchor="t" anchorCtr="0">
              <a:noAutofit/>
            </a:bodyPr>
            <a:lstStyle/>
            <a:p>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buNone/>
              <a:defRPr>
                <a:solidFill>
                  <a:srgbClr val="FFA711"/>
                </a:solidFill>
              </a:defRPr>
            </a:lvl1pPr>
            <a:lvl2pPr rtl="0">
              <a:buNone/>
              <a:defRPr>
                <a:solidFill>
                  <a:srgbClr val="FFA711"/>
                </a:solidFill>
              </a:defRPr>
            </a:lvl2pPr>
            <a:lvl3pPr rtl="0">
              <a:buNone/>
              <a:defRPr>
                <a:solidFill>
                  <a:srgbClr val="FFA711"/>
                </a:solidFill>
              </a:defRPr>
            </a:lvl3pPr>
            <a:lvl4pPr rtl="0">
              <a:buNone/>
              <a:defRPr>
                <a:solidFill>
                  <a:srgbClr val="FFA711"/>
                </a:solidFill>
              </a:defRPr>
            </a:lvl4pPr>
            <a:lvl5pPr rtl="0">
              <a:buNone/>
              <a:defRPr>
                <a:solidFill>
                  <a:srgbClr val="FFA711"/>
                </a:solidFill>
              </a:defRPr>
            </a:lvl5pPr>
            <a:lvl6pPr rtl="0">
              <a:buNone/>
              <a:defRPr>
                <a:solidFill>
                  <a:srgbClr val="FFA711"/>
                </a:solidFill>
              </a:defRPr>
            </a:lvl6pPr>
            <a:lvl7pPr rtl="0">
              <a:buNone/>
              <a:defRPr>
                <a:solidFill>
                  <a:srgbClr val="FFA711"/>
                </a:solidFill>
              </a:defRPr>
            </a:lvl7pPr>
            <a:lvl8pPr rtl="0">
              <a:buNone/>
              <a:defRPr>
                <a:solidFill>
                  <a:srgbClr val="FFA711"/>
                </a:solidFill>
              </a:defRPr>
            </a:lvl8pPr>
            <a:lvl9pPr rtl="0">
              <a:buNone/>
              <a:defRPr>
                <a:solidFill>
                  <a:srgbClr val="FFA711"/>
                </a:solidFill>
              </a:defRPr>
            </a:lvl9pPr>
          </a:lstStyle>
          <a:p>
            <a:endParaRPr/>
          </a:p>
        </p:txBody>
      </p:sp>
      <p:sp>
        <p:nvSpPr>
          <p:cNvPr id="22" name="Shape 22"/>
          <p:cNvSpPr txBox="1">
            <a:spLocks noGrp="1"/>
          </p:cNvSpPr>
          <p:nvPr>
            <p:ph type="body" idx="1"/>
          </p:nvPr>
        </p:nvSpPr>
        <p:spPr>
          <a:xfrm>
            <a:off x="457200" y="1600200"/>
            <a:ext cx="8229600" cy="4356000"/>
          </a:xfrm>
          <a:prstGeom prst="rect">
            <a:avLst/>
          </a:prstGeom>
          <a:noFill/>
          <a:ln>
            <a:noFill/>
          </a:ln>
        </p:spPr>
        <p:txBody>
          <a:bodyPr lIns="91425" tIns="91425" rIns="91425" bIns="91425" anchor="t" anchorCtr="0"/>
          <a:lstStyle>
            <a:lvl1pPr marL="342900" indent="-342900" algn="l" rtl="0">
              <a:spcBef>
                <a:spcPts val="0"/>
              </a:spcBef>
              <a:buClr>
                <a:schemeClr val="lt2"/>
              </a:buClr>
              <a:buSzPct val="166666"/>
              <a:buFont typeface="Arial"/>
              <a:buChar char="•"/>
              <a:defRPr sz="3200">
                <a:solidFill>
                  <a:schemeClr val="lt2"/>
                </a:solidFill>
                <a:latin typeface="Georgia"/>
                <a:ea typeface="Georgia"/>
                <a:cs typeface="Georgia"/>
                <a:sym typeface="Georgia"/>
              </a:defRPr>
            </a:lvl1pPr>
            <a:lvl2pPr marL="742950" indent="-285750" algn="l" rtl="0">
              <a:spcBef>
                <a:spcPts val="560"/>
              </a:spcBef>
              <a:buClr>
                <a:schemeClr val="lt2"/>
              </a:buClr>
              <a:buSzPct val="100000"/>
              <a:buFont typeface="Courier New"/>
              <a:buChar char="o"/>
              <a:defRPr sz="2800">
                <a:solidFill>
                  <a:schemeClr val="lt2"/>
                </a:solidFill>
                <a:latin typeface="Georgia"/>
                <a:ea typeface="Georgia"/>
                <a:cs typeface="Georgia"/>
                <a:sym typeface="Georgia"/>
              </a:defRPr>
            </a:lvl2pPr>
            <a:lvl3pPr marL="1143000" indent="-228600" algn="l" rtl="0">
              <a:spcBef>
                <a:spcPts val="480"/>
              </a:spcBef>
              <a:buClr>
                <a:schemeClr val="lt2"/>
              </a:buClr>
              <a:buSzPct val="100000"/>
              <a:buFont typeface="Wingdings"/>
              <a:buChar char="§"/>
              <a:defRPr sz="2400">
                <a:solidFill>
                  <a:schemeClr val="lt2"/>
                </a:solidFill>
                <a:latin typeface="Georgia"/>
                <a:ea typeface="Georgia"/>
                <a:cs typeface="Georgia"/>
                <a:sym typeface="Georgia"/>
              </a:defRPr>
            </a:lvl3pPr>
            <a:lvl4pPr marL="1600200" indent="-228600" algn="l" rtl="0">
              <a:spcBef>
                <a:spcPts val="400"/>
              </a:spcBef>
              <a:buClr>
                <a:schemeClr val="lt2"/>
              </a:buClr>
              <a:buSzPct val="166666"/>
              <a:buFont typeface="Arial"/>
              <a:buChar char="•"/>
              <a:defRPr sz="2000">
                <a:solidFill>
                  <a:schemeClr val="lt2"/>
                </a:solidFill>
                <a:latin typeface="Georgia"/>
                <a:ea typeface="Georgia"/>
                <a:cs typeface="Georgia"/>
                <a:sym typeface="Georgia"/>
              </a:defRPr>
            </a:lvl4pPr>
            <a:lvl5pPr marL="2057400" indent="-228600" algn="l" rtl="0">
              <a:spcBef>
                <a:spcPts val="400"/>
              </a:spcBef>
              <a:buClr>
                <a:schemeClr val="lt2"/>
              </a:buClr>
              <a:buSzPct val="100000"/>
              <a:buFont typeface="Courier New"/>
              <a:buChar char="o"/>
              <a:defRPr sz="2000">
                <a:solidFill>
                  <a:schemeClr val="lt2"/>
                </a:solidFill>
                <a:latin typeface="Georgia"/>
                <a:ea typeface="Georgia"/>
                <a:cs typeface="Georgia"/>
                <a:sym typeface="Georgia"/>
              </a:defRPr>
            </a:lvl5pPr>
            <a:lvl6pPr marL="2514600" indent="-228600" algn="l" rtl="0">
              <a:spcBef>
                <a:spcPts val="400"/>
              </a:spcBef>
              <a:buClr>
                <a:schemeClr val="lt2"/>
              </a:buClr>
              <a:buSzPct val="100000"/>
              <a:buFont typeface="Wingdings"/>
              <a:buChar char="§"/>
              <a:defRPr sz="2000">
                <a:solidFill>
                  <a:schemeClr val="lt2"/>
                </a:solidFill>
                <a:latin typeface="Georgia"/>
                <a:ea typeface="Georgia"/>
                <a:cs typeface="Georgia"/>
                <a:sym typeface="Georgia"/>
              </a:defRPr>
            </a:lvl6pPr>
            <a:lvl7pPr marL="2971800" indent="-228600" algn="l" rtl="0">
              <a:spcBef>
                <a:spcPts val="400"/>
              </a:spcBef>
              <a:buClr>
                <a:schemeClr val="lt2"/>
              </a:buClr>
              <a:buSzPct val="166666"/>
              <a:buFont typeface="Arial"/>
              <a:buChar char="•"/>
              <a:defRPr sz="2000">
                <a:solidFill>
                  <a:schemeClr val="lt2"/>
                </a:solidFill>
                <a:latin typeface="Georgia"/>
                <a:ea typeface="Georgia"/>
                <a:cs typeface="Georgia"/>
                <a:sym typeface="Georgia"/>
              </a:defRPr>
            </a:lvl7pPr>
            <a:lvl8pPr marL="3429000" indent="-228600" algn="l" rtl="0">
              <a:spcBef>
                <a:spcPts val="400"/>
              </a:spcBef>
              <a:buClr>
                <a:schemeClr val="lt2"/>
              </a:buClr>
              <a:buSzPct val="100000"/>
              <a:buFont typeface="Courier New"/>
              <a:buChar char="o"/>
              <a:defRPr sz="2000" baseline="0">
                <a:solidFill>
                  <a:schemeClr val="lt2"/>
                </a:solidFill>
                <a:latin typeface="Georgia"/>
                <a:ea typeface="Georgia"/>
                <a:cs typeface="Georgia"/>
                <a:sym typeface="Georgia"/>
              </a:defRPr>
            </a:lvl8pPr>
            <a:lvl9pPr marL="3886200" indent="-228600" algn="l" rtl="0">
              <a:spcBef>
                <a:spcPts val="400"/>
              </a:spcBef>
              <a:buClr>
                <a:schemeClr val="lt2"/>
              </a:buClr>
              <a:buSzPct val="100000"/>
              <a:buFont typeface="Wingdings"/>
              <a:buChar char="§"/>
              <a:defRPr sz="2000" baseline="0">
                <a:solidFill>
                  <a:schemeClr val="lt2"/>
                </a:solidFill>
                <a:latin typeface="Georgia"/>
                <a:ea typeface="Georgia"/>
                <a:cs typeface="Georgia"/>
                <a:sym typeface="Georgia"/>
              </a:defRPr>
            </a:lvl9pPr>
          </a:lstStyle>
          <a:p>
            <a:endParaRPr/>
          </a:p>
        </p:txBody>
      </p:sp>
      <p:grpSp>
        <p:nvGrpSpPr>
          <p:cNvPr id="23" name="Shape 23"/>
          <p:cNvGrpSpPr/>
          <p:nvPr/>
        </p:nvGrpSpPr>
        <p:grpSpPr>
          <a:xfrm>
            <a:off x="0" y="6078691"/>
            <a:ext cx="9144000" cy="779372"/>
            <a:chOff x="0" y="3690482"/>
            <a:chExt cx="9144000" cy="301556"/>
          </a:xfrm>
        </p:grpSpPr>
        <p:sp>
          <p:nvSpPr>
            <p:cNvPr id="24" name="Shape 24"/>
            <p:cNvSpPr/>
            <p:nvPr/>
          </p:nvSpPr>
          <p:spPr>
            <a:xfrm>
              <a:off x="0" y="3774403"/>
              <a:ext cx="9144000" cy="118500"/>
            </a:xfrm>
            <a:prstGeom prst="rect">
              <a:avLst/>
            </a:prstGeom>
            <a:solidFill>
              <a:schemeClr val="accent1"/>
            </a:solidFill>
            <a:ln>
              <a:noFill/>
            </a:ln>
          </p:spPr>
          <p:txBody>
            <a:bodyPr lIns="91425" tIns="45700" rIns="91425" bIns="45700" anchor="t" anchorCtr="0">
              <a:noAutofit/>
            </a:bodyPr>
            <a:lstStyle/>
            <a:p>
              <a:endParaRPr/>
            </a:p>
          </p:txBody>
        </p:sp>
        <p:sp>
          <p:nvSpPr>
            <p:cNvPr id="25" name="Shape 25"/>
            <p:cNvSpPr/>
            <p:nvPr/>
          </p:nvSpPr>
          <p:spPr>
            <a:xfrm>
              <a:off x="0" y="3875339"/>
              <a:ext cx="9144000" cy="116699"/>
            </a:xfrm>
            <a:prstGeom prst="rect">
              <a:avLst/>
            </a:prstGeom>
            <a:solidFill>
              <a:schemeClr val="lt2"/>
            </a:solidFill>
            <a:ln>
              <a:noFill/>
            </a:ln>
          </p:spPr>
          <p:txBody>
            <a:bodyPr lIns="91425" tIns="45700" rIns="91425" bIns="45700" anchor="t" anchorCtr="0">
              <a:noAutofit/>
            </a:bodyPr>
            <a:lstStyle/>
            <a:p>
              <a:endParaRPr/>
            </a:p>
          </p:txBody>
        </p:sp>
        <p:sp>
          <p:nvSpPr>
            <p:cNvPr id="26" name="Shape 26"/>
            <p:cNvSpPr/>
            <p:nvPr/>
          </p:nvSpPr>
          <p:spPr>
            <a:xfrm>
              <a:off x="0" y="3690482"/>
              <a:ext cx="9144000" cy="45600"/>
            </a:xfrm>
            <a:prstGeom prst="rect">
              <a:avLst/>
            </a:prstGeom>
            <a:solidFill>
              <a:srgbClr val="FF6428"/>
            </a:solidFill>
            <a:ln>
              <a:noFill/>
            </a:ln>
          </p:spPr>
          <p:txBody>
            <a:bodyPr lIns="91425" tIns="45700" rIns="91425" bIns="45700" anchor="t" anchorCtr="0">
              <a:noAutofit/>
            </a:bodyPr>
            <a:lstStyle/>
            <a:p>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1pPr>
            <a:lvl2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2pPr>
            <a:lvl3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3pPr>
            <a:lvl4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4pPr>
            <a:lvl5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5pPr>
            <a:lvl6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6pPr>
            <a:lvl7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7pPr>
            <a:lvl8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8pPr>
            <a:lvl9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9pPr>
          </a:lstStyle>
          <a:p>
            <a:endParaRPr/>
          </a:p>
        </p:txBody>
      </p:sp>
      <p:sp>
        <p:nvSpPr>
          <p:cNvPr id="29" name="Shape 29"/>
          <p:cNvSpPr txBox="1">
            <a:spLocks noGrp="1"/>
          </p:cNvSpPr>
          <p:nvPr>
            <p:ph type="body" idx="1"/>
          </p:nvPr>
        </p:nvSpPr>
        <p:spPr>
          <a:xfrm>
            <a:off x="457200" y="1600200"/>
            <a:ext cx="4038599" cy="4356000"/>
          </a:xfrm>
          <a:prstGeom prst="rect">
            <a:avLst/>
          </a:prstGeom>
          <a:noFill/>
          <a:ln>
            <a:noFill/>
          </a:ln>
        </p:spPr>
        <p:txBody>
          <a:bodyPr lIns="91425" tIns="91425" rIns="91425" bIns="91425" anchor="t" anchorCtr="0"/>
          <a:lstStyle>
            <a:lvl1pPr rtl="0">
              <a:buNone/>
              <a:defRPr sz="2800">
                <a:solidFill>
                  <a:schemeClr val="lt2"/>
                </a:solidFill>
              </a:defRPr>
            </a:lvl1pPr>
            <a:lvl2pPr rtl="0">
              <a:buNone/>
              <a:defRPr sz="2400">
                <a:solidFill>
                  <a:schemeClr val="lt2"/>
                </a:solidFill>
              </a:defRPr>
            </a:lvl2pPr>
            <a:lvl3pPr rtl="0">
              <a:buNone/>
              <a:defRPr sz="2000">
                <a:solidFill>
                  <a:schemeClr val="lt2"/>
                </a:solidFill>
              </a:defRPr>
            </a:lvl3pPr>
            <a:lvl4pPr rtl="0">
              <a:buNone/>
              <a:defRPr sz="1800">
                <a:solidFill>
                  <a:schemeClr val="lt2"/>
                </a:solidFill>
              </a:defRPr>
            </a:lvl4pPr>
            <a:lvl5pPr rtl="0">
              <a:buNone/>
              <a:defRPr sz="1800">
                <a:solidFill>
                  <a:schemeClr val="lt2"/>
                </a:solidFill>
              </a:defRPr>
            </a:lvl5pPr>
            <a:lvl6pPr rtl="0">
              <a:buNone/>
              <a:defRPr sz="1800"/>
            </a:lvl6pPr>
            <a:lvl7pPr rtl="0">
              <a:buNone/>
              <a:defRPr sz="1800"/>
            </a:lvl7pPr>
            <a:lvl8pPr rtl="0">
              <a:buNone/>
              <a:defRPr sz="1800"/>
            </a:lvl8pPr>
            <a:lvl9pPr rtl="0">
              <a:buNone/>
              <a:defRPr sz="1800"/>
            </a:lvl9pPr>
          </a:lstStyle>
          <a:p>
            <a:endParaRPr/>
          </a:p>
        </p:txBody>
      </p:sp>
      <p:sp>
        <p:nvSpPr>
          <p:cNvPr id="30" name="Shape 30"/>
          <p:cNvSpPr txBox="1">
            <a:spLocks noGrp="1"/>
          </p:cNvSpPr>
          <p:nvPr>
            <p:ph type="body" idx="2"/>
          </p:nvPr>
        </p:nvSpPr>
        <p:spPr>
          <a:xfrm>
            <a:off x="4648200" y="1600200"/>
            <a:ext cx="4038599" cy="4356000"/>
          </a:xfrm>
          <a:prstGeom prst="rect">
            <a:avLst/>
          </a:prstGeom>
          <a:noFill/>
          <a:ln>
            <a:noFill/>
          </a:ln>
        </p:spPr>
        <p:txBody>
          <a:bodyPr lIns="91425" tIns="91425" rIns="91425" bIns="91425" anchor="t" anchorCtr="0"/>
          <a:lstStyle>
            <a:lvl1pPr rtl="0">
              <a:buNone/>
              <a:defRPr sz="2800">
                <a:solidFill>
                  <a:schemeClr val="lt2"/>
                </a:solidFill>
              </a:defRPr>
            </a:lvl1pPr>
            <a:lvl2pPr rtl="0">
              <a:buNone/>
              <a:defRPr sz="2400">
                <a:solidFill>
                  <a:schemeClr val="lt2"/>
                </a:solidFill>
              </a:defRPr>
            </a:lvl2pPr>
            <a:lvl3pPr rtl="0">
              <a:buNone/>
              <a:defRPr sz="2000">
                <a:solidFill>
                  <a:schemeClr val="lt2"/>
                </a:solidFill>
              </a:defRPr>
            </a:lvl3pPr>
            <a:lvl4pPr rtl="0">
              <a:buNone/>
              <a:defRPr sz="1800">
                <a:solidFill>
                  <a:schemeClr val="lt2"/>
                </a:solidFill>
              </a:defRPr>
            </a:lvl4pPr>
            <a:lvl5pPr rtl="0">
              <a:buNone/>
              <a:defRPr sz="1800">
                <a:solidFill>
                  <a:schemeClr val="lt2"/>
                </a:solidFill>
              </a:defRPr>
            </a:lvl5pPr>
            <a:lvl6pPr rtl="0">
              <a:buNone/>
              <a:defRPr sz="1800"/>
            </a:lvl6pPr>
            <a:lvl7pPr rtl="0">
              <a:buNone/>
              <a:defRPr sz="1800"/>
            </a:lvl7pPr>
            <a:lvl8pPr rtl="0">
              <a:buNone/>
              <a:defRPr sz="1800"/>
            </a:lvl8pPr>
            <a:lvl9pPr rtl="0">
              <a:buNone/>
              <a:defRPr sz="1800"/>
            </a:lvl9pPr>
          </a:lstStyle>
          <a:p>
            <a:endParaRPr/>
          </a:p>
        </p:txBody>
      </p:sp>
      <p:grpSp>
        <p:nvGrpSpPr>
          <p:cNvPr id="31" name="Shape 31"/>
          <p:cNvGrpSpPr/>
          <p:nvPr/>
        </p:nvGrpSpPr>
        <p:grpSpPr>
          <a:xfrm>
            <a:off x="0" y="6078691"/>
            <a:ext cx="9144000" cy="779372"/>
            <a:chOff x="0" y="3690482"/>
            <a:chExt cx="9144000" cy="301556"/>
          </a:xfrm>
        </p:grpSpPr>
        <p:sp>
          <p:nvSpPr>
            <p:cNvPr id="32" name="Shape 32"/>
            <p:cNvSpPr/>
            <p:nvPr/>
          </p:nvSpPr>
          <p:spPr>
            <a:xfrm>
              <a:off x="0" y="3774403"/>
              <a:ext cx="9144000" cy="118500"/>
            </a:xfrm>
            <a:prstGeom prst="rect">
              <a:avLst/>
            </a:prstGeom>
            <a:solidFill>
              <a:schemeClr val="accent3"/>
            </a:solidFill>
            <a:ln>
              <a:noFill/>
            </a:ln>
          </p:spPr>
          <p:txBody>
            <a:bodyPr lIns="91425" tIns="45700" rIns="91425" bIns="45700" anchor="t" anchorCtr="0">
              <a:noAutofit/>
            </a:bodyPr>
            <a:lstStyle/>
            <a:p>
              <a:endParaRPr/>
            </a:p>
          </p:txBody>
        </p:sp>
        <p:sp>
          <p:nvSpPr>
            <p:cNvPr id="33" name="Shape 33"/>
            <p:cNvSpPr/>
            <p:nvPr/>
          </p:nvSpPr>
          <p:spPr>
            <a:xfrm>
              <a:off x="0" y="3875339"/>
              <a:ext cx="9144000" cy="116699"/>
            </a:xfrm>
            <a:prstGeom prst="rect">
              <a:avLst/>
            </a:prstGeom>
            <a:solidFill>
              <a:srgbClr val="E9E0C9"/>
            </a:solidFill>
            <a:ln>
              <a:noFill/>
            </a:ln>
          </p:spPr>
          <p:txBody>
            <a:bodyPr lIns="91425" tIns="45700" rIns="91425" bIns="45700" anchor="t" anchorCtr="0">
              <a:noAutofit/>
            </a:bodyPr>
            <a:lstStyle/>
            <a:p>
              <a:endParaRPr/>
            </a:p>
          </p:txBody>
        </p:sp>
        <p:sp>
          <p:nvSpPr>
            <p:cNvPr id="34" name="Shape 34"/>
            <p:cNvSpPr/>
            <p:nvPr/>
          </p:nvSpPr>
          <p:spPr>
            <a:xfrm>
              <a:off x="0" y="3690482"/>
              <a:ext cx="9144000" cy="45600"/>
            </a:xfrm>
            <a:prstGeom prst="rect">
              <a:avLst/>
            </a:prstGeom>
            <a:solidFill>
              <a:srgbClr val="FFA711"/>
            </a:solidFill>
            <a:ln>
              <a:noFill/>
            </a:ln>
          </p:spPr>
          <p:txBody>
            <a:bodyPr lIns="91425" tIns="45700" rIns="91425" bIns="45700" anchor="t" anchorCtr="0">
              <a:noAutofit/>
            </a:bodyPr>
            <a:lstStyle/>
            <a:p>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1pPr>
            <a:lvl2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2pPr>
            <a:lvl3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3pPr>
            <a:lvl4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4pPr>
            <a:lvl5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5pPr>
            <a:lvl6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6pPr>
            <a:lvl7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7pPr>
            <a:lvl8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8pPr>
            <a:lvl9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9pPr>
          </a:lstStyle>
          <a:p>
            <a:endParaRPr/>
          </a:p>
        </p:txBody>
      </p:sp>
      <p:grpSp>
        <p:nvGrpSpPr>
          <p:cNvPr id="37" name="Shape 37"/>
          <p:cNvGrpSpPr/>
          <p:nvPr/>
        </p:nvGrpSpPr>
        <p:grpSpPr>
          <a:xfrm>
            <a:off x="0" y="6078691"/>
            <a:ext cx="9144000" cy="779372"/>
            <a:chOff x="0" y="3690482"/>
            <a:chExt cx="9144000" cy="301556"/>
          </a:xfrm>
        </p:grpSpPr>
        <p:sp>
          <p:nvSpPr>
            <p:cNvPr id="38" name="Shape 38"/>
            <p:cNvSpPr/>
            <p:nvPr/>
          </p:nvSpPr>
          <p:spPr>
            <a:xfrm>
              <a:off x="0" y="3774403"/>
              <a:ext cx="9144000" cy="118500"/>
            </a:xfrm>
            <a:prstGeom prst="rect">
              <a:avLst/>
            </a:prstGeom>
            <a:solidFill>
              <a:schemeClr val="accent4"/>
            </a:solidFill>
            <a:ln>
              <a:noFill/>
            </a:ln>
          </p:spPr>
          <p:txBody>
            <a:bodyPr lIns="91425" tIns="45700" rIns="91425" bIns="45700" anchor="t" anchorCtr="0">
              <a:noAutofit/>
            </a:bodyPr>
            <a:lstStyle/>
            <a:p>
              <a:endParaRPr/>
            </a:p>
          </p:txBody>
        </p:sp>
        <p:sp>
          <p:nvSpPr>
            <p:cNvPr id="39" name="Shape 39"/>
            <p:cNvSpPr/>
            <p:nvPr/>
          </p:nvSpPr>
          <p:spPr>
            <a:xfrm>
              <a:off x="0" y="3875339"/>
              <a:ext cx="9144000" cy="116699"/>
            </a:xfrm>
            <a:prstGeom prst="rect">
              <a:avLst/>
            </a:prstGeom>
            <a:solidFill>
              <a:srgbClr val="E9E0C9"/>
            </a:solidFill>
            <a:ln>
              <a:noFill/>
            </a:ln>
          </p:spPr>
          <p:txBody>
            <a:bodyPr lIns="91425" tIns="45700" rIns="91425" bIns="45700" anchor="t" anchorCtr="0">
              <a:noAutofit/>
            </a:bodyPr>
            <a:lstStyle/>
            <a:p>
              <a:endParaRPr/>
            </a:p>
          </p:txBody>
        </p:sp>
        <p:sp>
          <p:nvSpPr>
            <p:cNvPr id="40" name="Shape 40"/>
            <p:cNvSpPr/>
            <p:nvPr/>
          </p:nvSpPr>
          <p:spPr>
            <a:xfrm>
              <a:off x="0" y="3690482"/>
              <a:ext cx="9144000" cy="45600"/>
            </a:xfrm>
            <a:prstGeom prst="rect">
              <a:avLst/>
            </a:prstGeom>
            <a:solidFill>
              <a:schemeClr val="accent1"/>
            </a:solidFill>
            <a:ln>
              <a:noFill/>
            </a:ln>
          </p:spPr>
          <p:txBody>
            <a:bodyPr lIns="91425" tIns="45700" rIns="91425" bIns="45700" anchor="t" anchorCtr="0">
              <a:noAutofit/>
            </a:bodyPr>
            <a:lstStyle/>
            <a:p>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1792288" y="5367337"/>
            <a:ext cx="5486399" cy="629400"/>
          </a:xfrm>
          <a:prstGeom prst="rect">
            <a:avLst/>
          </a:prstGeom>
          <a:noFill/>
          <a:ln>
            <a:noFill/>
          </a:ln>
        </p:spPr>
        <p:txBody>
          <a:bodyPr lIns="91425" tIns="91425" rIns="91425" bIns="91425" anchor="t" anchorCtr="0"/>
          <a:lstStyle>
            <a:lvl1pPr marL="0" indent="88900" algn="ctr" rtl="0">
              <a:buClr>
                <a:srgbClr val="FFA711"/>
              </a:buClr>
              <a:buSzPct val="100000"/>
              <a:buFont typeface="Georgia"/>
              <a:buNone/>
              <a:defRPr sz="1400">
                <a:solidFill>
                  <a:srgbClr val="FFA711"/>
                </a:solidFill>
              </a:defRPr>
            </a:lvl1pPr>
            <a:lvl2pPr marL="0" indent="88900" algn="ctr" rtl="0">
              <a:buClr>
                <a:srgbClr val="FFA711"/>
              </a:buClr>
              <a:buSzPct val="100000"/>
              <a:buFont typeface="Georgia"/>
              <a:buNone/>
              <a:defRPr sz="1400">
                <a:solidFill>
                  <a:srgbClr val="FFA711"/>
                </a:solidFill>
              </a:defRPr>
            </a:lvl2pPr>
            <a:lvl3pPr marL="0" indent="88900" algn="ctr" rtl="0">
              <a:buClr>
                <a:srgbClr val="FFA711"/>
              </a:buClr>
              <a:buSzPct val="100000"/>
              <a:buFont typeface="Georgia"/>
              <a:buNone/>
              <a:defRPr sz="1400">
                <a:solidFill>
                  <a:srgbClr val="FFA711"/>
                </a:solidFill>
              </a:defRPr>
            </a:lvl3pPr>
            <a:lvl4pPr marL="0" indent="88900" algn="ctr" rtl="0">
              <a:buClr>
                <a:srgbClr val="FFA711"/>
              </a:buClr>
              <a:buSzPct val="100000"/>
              <a:buFont typeface="Georgia"/>
              <a:buNone/>
              <a:defRPr sz="1400">
                <a:solidFill>
                  <a:srgbClr val="FFA711"/>
                </a:solidFill>
              </a:defRPr>
            </a:lvl4pPr>
            <a:lvl5pPr marL="0" indent="88900" algn="ctr" rtl="0">
              <a:buClr>
                <a:srgbClr val="FFA711"/>
              </a:buClr>
              <a:buSzPct val="100000"/>
              <a:buFont typeface="Georgia"/>
              <a:buNone/>
              <a:defRPr sz="1400">
                <a:solidFill>
                  <a:srgbClr val="FFA711"/>
                </a:solidFill>
              </a:defRPr>
            </a:lvl5pPr>
            <a:lvl6pPr marL="0" indent="88900" algn="ctr" rtl="0">
              <a:buClr>
                <a:srgbClr val="FFA711"/>
              </a:buClr>
              <a:buSzPct val="100000"/>
              <a:buFont typeface="Georgia"/>
              <a:buNone/>
              <a:defRPr sz="1400">
                <a:solidFill>
                  <a:srgbClr val="FFA711"/>
                </a:solidFill>
              </a:defRPr>
            </a:lvl6pPr>
            <a:lvl7pPr marL="0" indent="88900" algn="ctr" rtl="0">
              <a:buClr>
                <a:srgbClr val="FFA711"/>
              </a:buClr>
              <a:buSzPct val="100000"/>
              <a:buFont typeface="Georgia"/>
              <a:buNone/>
              <a:defRPr sz="1400">
                <a:solidFill>
                  <a:srgbClr val="FFA711"/>
                </a:solidFill>
              </a:defRPr>
            </a:lvl7pPr>
            <a:lvl8pPr marL="0" indent="88900" algn="ctr" rtl="0">
              <a:buClr>
                <a:srgbClr val="FFA711"/>
              </a:buClr>
              <a:buSzPct val="100000"/>
              <a:buFont typeface="Georgia"/>
              <a:buNone/>
              <a:defRPr sz="1400">
                <a:solidFill>
                  <a:srgbClr val="FFA711"/>
                </a:solidFill>
              </a:defRPr>
            </a:lvl8pPr>
            <a:lvl9pPr marL="0" indent="88900" algn="ctr" rtl="0">
              <a:buClr>
                <a:srgbClr val="FFA711"/>
              </a:buClr>
              <a:buSzPct val="100000"/>
              <a:buFont typeface="Georgia"/>
              <a:buNone/>
              <a:defRPr sz="1400">
                <a:solidFill>
                  <a:srgbClr val="FFA711"/>
                </a:solidFill>
              </a:defRPr>
            </a:lvl9pPr>
          </a:lstStyle>
          <a:p>
            <a:endParaRPr/>
          </a:p>
        </p:txBody>
      </p:sp>
      <p:grpSp>
        <p:nvGrpSpPr>
          <p:cNvPr id="43" name="Shape 43"/>
          <p:cNvGrpSpPr/>
          <p:nvPr/>
        </p:nvGrpSpPr>
        <p:grpSpPr>
          <a:xfrm>
            <a:off x="0" y="6078691"/>
            <a:ext cx="9144000" cy="779372"/>
            <a:chOff x="0" y="3690482"/>
            <a:chExt cx="9144000" cy="301556"/>
          </a:xfrm>
        </p:grpSpPr>
        <p:sp>
          <p:nvSpPr>
            <p:cNvPr id="44" name="Shape 44"/>
            <p:cNvSpPr/>
            <p:nvPr/>
          </p:nvSpPr>
          <p:spPr>
            <a:xfrm>
              <a:off x="0" y="3774403"/>
              <a:ext cx="9144000" cy="118500"/>
            </a:xfrm>
            <a:prstGeom prst="rect">
              <a:avLst/>
            </a:prstGeom>
            <a:solidFill>
              <a:schemeClr val="accent1"/>
            </a:solidFill>
            <a:ln>
              <a:noFill/>
            </a:ln>
          </p:spPr>
          <p:txBody>
            <a:bodyPr lIns="91425" tIns="45700" rIns="91425" bIns="45700" anchor="t" anchorCtr="0">
              <a:noAutofit/>
            </a:bodyPr>
            <a:lstStyle/>
            <a:p>
              <a:endParaRPr/>
            </a:p>
          </p:txBody>
        </p:sp>
        <p:sp>
          <p:nvSpPr>
            <p:cNvPr id="45" name="Shape 45"/>
            <p:cNvSpPr/>
            <p:nvPr/>
          </p:nvSpPr>
          <p:spPr>
            <a:xfrm>
              <a:off x="0" y="3875339"/>
              <a:ext cx="9144000" cy="116699"/>
            </a:xfrm>
            <a:prstGeom prst="rect">
              <a:avLst/>
            </a:prstGeom>
            <a:solidFill>
              <a:schemeClr val="lt2"/>
            </a:solidFill>
            <a:ln>
              <a:noFill/>
            </a:ln>
          </p:spPr>
          <p:txBody>
            <a:bodyPr lIns="91425" tIns="45700" rIns="91425" bIns="45700" anchor="t" anchorCtr="0">
              <a:noAutofit/>
            </a:bodyPr>
            <a:lstStyle/>
            <a:p>
              <a:endParaRPr/>
            </a:p>
          </p:txBody>
        </p:sp>
        <p:sp>
          <p:nvSpPr>
            <p:cNvPr id="46" name="Shape 46"/>
            <p:cNvSpPr/>
            <p:nvPr/>
          </p:nvSpPr>
          <p:spPr>
            <a:xfrm>
              <a:off x="0" y="3690482"/>
              <a:ext cx="9144000" cy="45600"/>
            </a:xfrm>
            <a:prstGeom prst="rect">
              <a:avLst/>
            </a:prstGeom>
            <a:solidFill>
              <a:srgbClr val="FF6428"/>
            </a:solidFill>
            <a:ln>
              <a:noFill/>
            </a:ln>
          </p:spPr>
          <p:txBody>
            <a:bodyPr lIns="91425" tIns="45700" rIns="91425" bIns="45700" anchor="t" anchorCtr="0">
              <a:noAutofit/>
            </a:bodyPr>
            <a:lstStyle/>
            <a:p>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grpSp>
        <p:nvGrpSpPr>
          <p:cNvPr id="48" name="Shape 48"/>
          <p:cNvGrpSpPr/>
          <p:nvPr/>
        </p:nvGrpSpPr>
        <p:grpSpPr>
          <a:xfrm>
            <a:off x="0" y="4615343"/>
            <a:ext cx="9144000" cy="2197267"/>
            <a:chOff x="0" y="3690482"/>
            <a:chExt cx="9144000" cy="850171"/>
          </a:xfrm>
        </p:grpSpPr>
        <p:sp>
          <p:nvSpPr>
            <p:cNvPr id="49" name="Shape 49"/>
            <p:cNvSpPr/>
            <p:nvPr/>
          </p:nvSpPr>
          <p:spPr>
            <a:xfrm>
              <a:off x="0" y="4419321"/>
              <a:ext cx="9144000" cy="72000"/>
            </a:xfrm>
            <a:prstGeom prst="rect">
              <a:avLst/>
            </a:prstGeom>
            <a:solidFill>
              <a:schemeClr val="lt2"/>
            </a:solidFill>
            <a:ln>
              <a:noFill/>
            </a:ln>
          </p:spPr>
          <p:txBody>
            <a:bodyPr lIns="91425" tIns="45700" rIns="91425" bIns="45700" anchor="t" anchorCtr="0">
              <a:noAutofit/>
            </a:bodyPr>
            <a:lstStyle/>
            <a:p>
              <a:endParaRPr/>
            </a:p>
          </p:txBody>
        </p:sp>
        <p:sp>
          <p:nvSpPr>
            <p:cNvPr id="50" name="Shape 50"/>
            <p:cNvSpPr/>
            <p:nvPr/>
          </p:nvSpPr>
          <p:spPr>
            <a:xfrm>
              <a:off x="0" y="3774403"/>
              <a:ext cx="9144000" cy="118500"/>
            </a:xfrm>
            <a:prstGeom prst="rect">
              <a:avLst/>
            </a:prstGeom>
            <a:solidFill>
              <a:schemeClr val="accent3"/>
            </a:solidFill>
            <a:ln>
              <a:noFill/>
            </a:ln>
          </p:spPr>
          <p:txBody>
            <a:bodyPr lIns="91425" tIns="45700" rIns="91425" bIns="45700" anchor="t" anchorCtr="0">
              <a:noAutofit/>
            </a:bodyPr>
            <a:lstStyle/>
            <a:p>
              <a:endParaRPr/>
            </a:p>
          </p:txBody>
        </p:sp>
        <p:sp>
          <p:nvSpPr>
            <p:cNvPr id="51" name="Shape 51"/>
            <p:cNvSpPr/>
            <p:nvPr/>
          </p:nvSpPr>
          <p:spPr>
            <a:xfrm>
              <a:off x="0" y="3875339"/>
              <a:ext cx="9144000" cy="116699"/>
            </a:xfrm>
            <a:prstGeom prst="rect">
              <a:avLst/>
            </a:prstGeom>
            <a:solidFill>
              <a:schemeClr val="accent4"/>
            </a:solidFill>
            <a:ln>
              <a:noFill/>
            </a:ln>
          </p:spPr>
          <p:txBody>
            <a:bodyPr lIns="91425" tIns="45700" rIns="91425" bIns="45700" anchor="t" anchorCtr="0">
              <a:noAutofit/>
            </a:bodyPr>
            <a:lstStyle/>
            <a:p>
              <a:endParaRPr/>
            </a:p>
          </p:txBody>
        </p:sp>
        <p:sp>
          <p:nvSpPr>
            <p:cNvPr id="52" name="Shape 52"/>
            <p:cNvSpPr/>
            <p:nvPr/>
          </p:nvSpPr>
          <p:spPr>
            <a:xfrm>
              <a:off x="0" y="3956051"/>
              <a:ext cx="9144000" cy="182400"/>
            </a:xfrm>
            <a:prstGeom prst="rect">
              <a:avLst/>
            </a:prstGeom>
            <a:solidFill>
              <a:schemeClr val="accent5"/>
            </a:solidFill>
            <a:ln>
              <a:noFill/>
            </a:ln>
          </p:spPr>
          <p:txBody>
            <a:bodyPr lIns="91425" tIns="45700" rIns="91425" bIns="45700" anchor="t" anchorCtr="0">
              <a:noAutofit/>
            </a:bodyPr>
            <a:lstStyle/>
            <a:p>
              <a:endParaRPr/>
            </a:p>
          </p:txBody>
        </p:sp>
        <p:sp>
          <p:nvSpPr>
            <p:cNvPr id="53" name="Shape 53"/>
            <p:cNvSpPr/>
            <p:nvPr/>
          </p:nvSpPr>
          <p:spPr>
            <a:xfrm>
              <a:off x="0" y="4186767"/>
              <a:ext cx="9144000" cy="133799"/>
            </a:xfrm>
            <a:prstGeom prst="rect">
              <a:avLst/>
            </a:prstGeom>
            <a:solidFill>
              <a:schemeClr val="accent6"/>
            </a:solidFill>
            <a:ln>
              <a:noFill/>
            </a:ln>
          </p:spPr>
          <p:txBody>
            <a:bodyPr lIns="91425" tIns="45700" rIns="91425" bIns="45700" anchor="t" anchorCtr="0">
              <a:noAutofit/>
            </a:bodyPr>
            <a:lstStyle/>
            <a:p>
              <a:endParaRPr/>
            </a:p>
          </p:txBody>
        </p:sp>
        <p:sp>
          <p:nvSpPr>
            <p:cNvPr id="54" name="Shape 54"/>
            <p:cNvSpPr/>
            <p:nvPr/>
          </p:nvSpPr>
          <p:spPr>
            <a:xfrm>
              <a:off x="0" y="4320625"/>
              <a:ext cx="9144000" cy="72000"/>
            </a:xfrm>
            <a:prstGeom prst="rect">
              <a:avLst/>
            </a:prstGeom>
            <a:solidFill>
              <a:schemeClr val="accent1"/>
            </a:solidFill>
            <a:ln>
              <a:noFill/>
            </a:ln>
          </p:spPr>
          <p:txBody>
            <a:bodyPr lIns="91425" tIns="45700" rIns="91425" bIns="45700" anchor="t" anchorCtr="0">
              <a:noAutofit/>
            </a:bodyPr>
            <a:lstStyle/>
            <a:p>
              <a:endParaRPr/>
            </a:p>
          </p:txBody>
        </p:sp>
        <p:sp>
          <p:nvSpPr>
            <p:cNvPr id="55" name="Shape 55"/>
            <p:cNvSpPr/>
            <p:nvPr/>
          </p:nvSpPr>
          <p:spPr>
            <a:xfrm>
              <a:off x="0" y="4478853"/>
              <a:ext cx="9144000" cy="61800"/>
            </a:xfrm>
            <a:prstGeom prst="rect">
              <a:avLst/>
            </a:prstGeom>
            <a:solidFill>
              <a:schemeClr val="accent3"/>
            </a:solidFill>
            <a:ln>
              <a:noFill/>
            </a:ln>
          </p:spPr>
          <p:txBody>
            <a:bodyPr lIns="91425" tIns="45700" rIns="91425" bIns="45700" anchor="t" anchorCtr="0">
              <a:noAutofit/>
            </a:bodyPr>
            <a:lstStyle/>
            <a:p>
              <a:endParaRPr/>
            </a:p>
          </p:txBody>
        </p:sp>
        <p:sp>
          <p:nvSpPr>
            <p:cNvPr id="56" name="Shape 56"/>
            <p:cNvSpPr/>
            <p:nvPr/>
          </p:nvSpPr>
          <p:spPr>
            <a:xfrm>
              <a:off x="0" y="3690482"/>
              <a:ext cx="9144000" cy="45600"/>
            </a:xfrm>
            <a:prstGeom prst="rect">
              <a:avLst/>
            </a:prstGeom>
            <a:solidFill>
              <a:srgbClr val="FFA711"/>
            </a:solidFill>
            <a:ln>
              <a:noFill/>
            </a:ln>
          </p:spPr>
          <p:txBody>
            <a:bodyPr lIns="91425" tIns="45700" rIns="91425" bIns="45700" anchor="t" anchorCtr="0">
              <a:noAutofit/>
            </a:bodyPr>
            <a:lstStyle/>
            <a:p>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E0F23"/>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indent="279400" algn="l" rtl="0">
              <a:spcBef>
                <a:spcPts val="0"/>
              </a:spcBef>
              <a:buClr>
                <a:schemeClr val="accent2"/>
              </a:buClr>
              <a:buSzPct val="100000"/>
              <a:buFont typeface="Georgia"/>
              <a:buNone/>
              <a:defRPr sz="4400" b="0" i="0" u="none" strike="noStrike" cap="none" baseline="0">
                <a:solidFill>
                  <a:schemeClr val="accent2"/>
                </a:solidFill>
                <a:latin typeface="Georgia"/>
                <a:ea typeface="Georgia"/>
                <a:cs typeface="Georgia"/>
                <a:sym typeface="Georgia"/>
              </a:defRPr>
            </a:lvl1pPr>
            <a:lvl2pPr marL="0" indent="279400" algn="l" rtl="0">
              <a:spcBef>
                <a:spcPts val="0"/>
              </a:spcBef>
              <a:buClr>
                <a:schemeClr val="accent2"/>
              </a:buClr>
              <a:buSzPct val="100000"/>
              <a:buFont typeface="Georgia"/>
              <a:buNone/>
              <a:defRPr sz="4400" b="0" i="0" u="none" strike="noStrike" cap="none" baseline="0">
                <a:solidFill>
                  <a:schemeClr val="accent2"/>
                </a:solidFill>
                <a:latin typeface="Georgia"/>
                <a:ea typeface="Georgia"/>
                <a:cs typeface="Georgia"/>
                <a:sym typeface="Georgia"/>
              </a:defRPr>
            </a:lvl2pPr>
            <a:lvl3pPr marL="0" indent="279400" algn="l" rtl="0">
              <a:spcBef>
                <a:spcPts val="0"/>
              </a:spcBef>
              <a:buClr>
                <a:schemeClr val="accent2"/>
              </a:buClr>
              <a:buSzPct val="100000"/>
              <a:buFont typeface="Georgia"/>
              <a:buNone/>
              <a:defRPr sz="4400" b="0" i="0" u="none" strike="noStrike" cap="none" baseline="0">
                <a:solidFill>
                  <a:schemeClr val="accent2"/>
                </a:solidFill>
                <a:latin typeface="Georgia"/>
                <a:ea typeface="Georgia"/>
                <a:cs typeface="Georgia"/>
                <a:sym typeface="Georgia"/>
              </a:defRPr>
            </a:lvl3pPr>
            <a:lvl4pPr marL="0" indent="279400" algn="l" rtl="0">
              <a:spcBef>
                <a:spcPts val="0"/>
              </a:spcBef>
              <a:buClr>
                <a:schemeClr val="accent2"/>
              </a:buClr>
              <a:buSzPct val="100000"/>
              <a:buFont typeface="Georgia"/>
              <a:buNone/>
              <a:defRPr sz="4400" b="0" i="0" u="none" strike="noStrike" cap="none" baseline="0">
                <a:solidFill>
                  <a:schemeClr val="accent2"/>
                </a:solidFill>
                <a:latin typeface="Georgia"/>
                <a:ea typeface="Georgia"/>
                <a:cs typeface="Georgia"/>
                <a:sym typeface="Georgia"/>
              </a:defRPr>
            </a:lvl4pPr>
            <a:lvl5pPr marL="0" indent="279400" algn="l" rtl="0">
              <a:spcBef>
                <a:spcPts val="0"/>
              </a:spcBef>
              <a:buClr>
                <a:schemeClr val="accent2"/>
              </a:buClr>
              <a:buSzPct val="100000"/>
              <a:buFont typeface="Georgia"/>
              <a:buNone/>
              <a:defRPr sz="4400" b="0" i="0" u="none" strike="noStrike" cap="none" baseline="0">
                <a:solidFill>
                  <a:schemeClr val="accent2"/>
                </a:solidFill>
                <a:latin typeface="Georgia"/>
                <a:ea typeface="Georgia"/>
                <a:cs typeface="Georgia"/>
                <a:sym typeface="Georgia"/>
              </a:defRPr>
            </a:lvl5pPr>
            <a:lvl6pPr marL="0" indent="279400" algn="l" rtl="0">
              <a:spcBef>
                <a:spcPts val="0"/>
              </a:spcBef>
              <a:buClr>
                <a:schemeClr val="accent2"/>
              </a:buClr>
              <a:buSzPct val="100000"/>
              <a:buFont typeface="Georgia"/>
              <a:buNone/>
              <a:defRPr sz="4400" b="0" i="0" u="none" strike="noStrike" cap="none" baseline="0">
                <a:solidFill>
                  <a:schemeClr val="accent2"/>
                </a:solidFill>
                <a:latin typeface="Georgia"/>
                <a:ea typeface="Georgia"/>
                <a:cs typeface="Georgia"/>
                <a:sym typeface="Georgia"/>
              </a:defRPr>
            </a:lvl6pPr>
            <a:lvl7pPr marL="0" indent="279400" algn="l" rtl="0">
              <a:spcBef>
                <a:spcPts val="0"/>
              </a:spcBef>
              <a:buClr>
                <a:schemeClr val="accent2"/>
              </a:buClr>
              <a:buSzPct val="100000"/>
              <a:buFont typeface="Georgia"/>
              <a:buNone/>
              <a:defRPr sz="4400" b="0" i="0" u="none" strike="noStrike" cap="none" baseline="0">
                <a:solidFill>
                  <a:schemeClr val="accent2"/>
                </a:solidFill>
                <a:latin typeface="Georgia"/>
                <a:ea typeface="Georgia"/>
                <a:cs typeface="Georgia"/>
                <a:sym typeface="Georgia"/>
              </a:defRPr>
            </a:lvl7pPr>
            <a:lvl8pPr marL="0" indent="279400" algn="l" rtl="0">
              <a:spcBef>
                <a:spcPts val="0"/>
              </a:spcBef>
              <a:buClr>
                <a:schemeClr val="accent2"/>
              </a:buClr>
              <a:buSzPct val="100000"/>
              <a:buFont typeface="Georgia"/>
              <a:buNone/>
              <a:defRPr sz="4400" b="0" i="0" u="none" strike="noStrike" cap="none" baseline="0">
                <a:solidFill>
                  <a:schemeClr val="accent2"/>
                </a:solidFill>
                <a:latin typeface="Georgia"/>
                <a:ea typeface="Georgia"/>
                <a:cs typeface="Georgia"/>
                <a:sym typeface="Georgia"/>
              </a:defRPr>
            </a:lvl8pPr>
            <a:lvl9pPr marL="0" indent="279400" algn="l" rtl="0">
              <a:spcBef>
                <a:spcPts val="0"/>
              </a:spcBef>
              <a:buClr>
                <a:schemeClr val="accent2"/>
              </a:buClr>
              <a:buSzPct val="100000"/>
              <a:buFont typeface="Georgia"/>
              <a:buNone/>
              <a:defRPr sz="4400" b="0" i="0" u="none" strike="noStrike" cap="none" baseline="0">
                <a:solidFill>
                  <a:schemeClr val="accent2"/>
                </a:solidFill>
                <a:latin typeface="Georgia"/>
                <a:ea typeface="Georgia"/>
                <a:cs typeface="Georgia"/>
                <a:sym typeface="Georgia"/>
              </a:defRPr>
            </a:lvl9pPr>
          </a:lstStyle>
          <a:p>
            <a:endParaRPr/>
          </a:p>
        </p:txBody>
      </p:sp>
      <p:sp>
        <p:nvSpPr>
          <p:cNvPr id="6" name="Shape 6"/>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indent="-342900" algn="l" rtl="0">
              <a:spcBef>
                <a:spcPts val="0"/>
              </a:spcBef>
              <a:buClr>
                <a:schemeClr val="lt2"/>
              </a:buClr>
              <a:buSzPct val="166666"/>
              <a:buFont typeface="Arial"/>
              <a:buChar char="•"/>
              <a:defRPr sz="3200" b="0" i="0" u="none" strike="noStrike" cap="none" baseline="0">
                <a:solidFill>
                  <a:schemeClr val="lt2"/>
                </a:solidFill>
                <a:latin typeface="Georgia"/>
                <a:ea typeface="Georgia"/>
                <a:cs typeface="Georgia"/>
                <a:sym typeface="Georgia"/>
              </a:defRPr>
            </a:lvl1pPr>
            <a:lvl2pPr marL="742950" indent="-285750" algn="l" rtl="0">
              <a:spcBef>
                <a:spcPts val="560"/>
              </a:spcBef>
              <a:buClr>
                <a:schemeClr val="lt2"/>
              </a:buClr>
              <a:buSzPct val="100000"/>
              <a:buFont typeface="Courier New"/>
              <a:buChar char="o"/>
              <a:defRPr sz="2800" b="0" i="0" u="none" strike="noStrike" cap="none" baseline="0">
                <a:solidFill>
                  <a:schemeClr val="lt2"/>
                </a:solidFill>
                <a:latin typeface="Georgia"/>
                <a:ea typeface="Georgia"/>
                <a:cs typeface="Georgia"/>
                <a:sym typeface="Georgia"/>
              </a:defRPr>
            </a:lvl2pPr>
            <a:lvl3pPr marL="1143000" indent="-228600" algn="l" rtl="0">
              <a:spcBef>
                <a:spcPts val="480"/>
              </a:spcBef>
              <a:buClr>
                <a:schemeClr val="lt2"/>
              </a:buClr>
              <a:buSzPct val="100000"/>
              <a:buFont typeface="Wingdings"/>
              <a:buChar char="§"/>
              <a:defRPr sz="2400" b="0" i="0" u="none" strike="noStrike" cap="none" baseline="0">
                <a:solidFill>
                  <a:schemeClr val="lt2"/>
                </a:solidFill>
                <a:latin typeface="Georgia"/>
                <a:ea typeface="Georgia"/>
                <a:cs typeface="Georgia"/>
                <a:sym typeface="Georgia"/>
              </a:defRPr>
            </a:lvl3pPr>
            <a:lvl4pPr marL="1600200" indent="-228600" algn="l" rtl="0">
              <a:spcBef>
                <a:spcPts val="400"/>
              </a:spcBef>
              <a:buClr>
                <a:schemeClr val="lt2"/>
              </a:buClr>
              <a:buSzPct val="166666"/>
              <a:buFont typeface="Arial"/>
              <a:buChar char="•"/>
              <a:defRPr sz="2000" b="0" i="0" u="none" strike="noStrike" cap="none" baseline="0">
                <a:solidFill>
                  <a:schemeClr val="lt2"/>
                </a:solidFill>
                <a:latin typeface="Georgia"/>
                <a:ea typeface="Georgia"/>
                <a:cs typeface="Georgia"/>
                <a:sym typeface="Georgia"/>
              </a:defRPr>
            </a:lvl4pPr>
            <a:lvl5pPr marL="2057400" indent="-228600" algn="l" rtl="0">
              <a:spcBef>
                <a:spcPts val="400"/>
              </a:spcBef>
              <a:buClr>
                <a:schemeClr val="lt2"/>
              </a:buClr>
              <a:buSzPct val="100000"/>
              <a:buFont typeface="Courier New"/>
              <a:buChar char="o"/>
              <a:defRPr sz="2000" b="0" i="0" u="none" strike="noStrike" cap="none" baseline="0">
                <a:solidFill>
                  <a:schemeClr val="lt2"/>
                </a:solidFill>
                <a:latin typeface="Georgia"/>
                <a:ea typeface="Georgia"/>
                <a:cs typeface="Georgia"/>
                <a:sym typeface="Georgia"/>
              </a:defRPr>
            </a:lvl5pPr>
            <a:lvl6pPr marL="2514600" indent="-228600" algn="l" rtl="0">
              <a:spcBef>
                <a:spcPts val="400"/>
              </a:spcBef>
              <a:buClr>
                <a:schemeClr val="lt2"/>
              </a:buClr>
              <a:buSzPct val="100000"/>
              <a:buFont typeface="Wingdings"/>
              <a:buChar char="§"/>
              <a:defRPr sz="2000" b="0" i="0" u="none" strike="noStrike" cap="none" baseline="0">
                <a:solidFill>
                  <a:schemeClr val="lt2"/>
                </a:solidFill>
                <a:latin typeface="Georgia"/>
                <a:ea typeface="Georgia"/>
                <a:cs typeface="Georgia"/>
                <a:sym typeface="Georgia"/>
              </a:defRPr>
            </a:lvl6pPr>
            <a:lvl7pPr marL="2971800" indent="-228600" algn="l" rtl="0">
              <a:spcBef>
                <a:spcPts val="400"/>
              </a:spcBef>
              <a:buClr>
                <a:schemeClr val="lt2"/>
              </a:buClr>
              <a:buSzPct val="166666"/>
              <a:buFont typeface="Arial"/>
              <a:buChar char="•"/>
              <a:defRPr sz="2000" b="0" i="0" u="none" strike="noStrike" cap="none" baseline="0">
                <a:solidFill>
                  <a:schemeClr val="lt2"/>
                </a:solidFill>
                <a:latin typeface="Georgia"/>
                <a:ea typeface="Georgia"/>
                <a:cs typeface="Georgia"/>
                <a:sym typeface="Georgia"/>
              </a:defRPr>
            </a:lvl7pPr>
            <a:lvl8pPr marL="3429000" indent="-228600" algn="l" rtl="0">
              <a:spcBef>
                <a:spcPts val="400"/>
              </a:spcBef>
              <a:buClr>
                <a:schemeClr val="lt2"/>
              </a:buClr>
              <a:buSzPct val="100000"/>
              <a:buFont typeface="Courier New"/>
              <a:buChar char="o"/>
              <a:defRPr sz="2000" b="0" i="0" u="none" strike="noStrike" cap="none" baseline="0">
                <a:solidFill>
                  <a:schemeClr val="lt2"/>
                </a:solidFill>
                <a:latin typeface="Georgia"/>
                <a:ea typeface="Georgia"/>
                <a:cs typeface="Georgia"/>
                <a:sym typeface="Georgia"/>
              </a:defRPr>
            </a:lvl8pPr>
            <a:lvl9pPr marL="3886200" indent="-228600" algn="l" rtl="0">
              <a:spcBef>
                <a:spcPts val="400"/>
              </a:spcBef>
              <a:buClr>
                <a:schemeClr val="lt2"/>
              </a:buClr>
              <a:buSzPct val="100000"/>
              <a:buFont typeface="Wingdings"/>
              <a:buChar char="§"/>
              <a:defRPr sz="2000" b="0" i="0" u="none" strike="noStrike" cap="none" baseline="0">
                <a:solidFill>
                  <a:schemeClr val="lt2"/>
                </a:solidFill>
                <a:latin typeface="Georgia"/>
                <a:ea typeface="Georgia"/>
                <a:cs typeface="Georgia"/>
                <a:sym typeface="Georgia"/>
              </a:defRPr>
            </a:lvl9pPr>
          </a:lstStyle>
          <a:p>
            <a:endParaRPr/>
          </a:p>
        </p:txBody>
      </p:sp>
      <p:sp>
        <p:nvSpPr>
          <p:cNvPr id="7" name="Shape 7"/>
          <p:cNvSpPr/>
          <p:nvPr/>
        </p:nvSpPr>
        <p:spPr>
          <a:xfrm>
            <a:off x="0" y="1321"/>
            <a:ext cx="9144000" cy="118200"/>
          </a:xfrm>
          <a:prstGeom prst="rect">
            <a:avLst/>
          </a:prstGeom>
          <a:solidFill>
            <a:schemeClr val="accent2"/>
          </a:solidFill>
          <a:ln>
            <a:noFill/>
          </a:ln>
        </p:spPr>
        <p:txBody>
          <a:bodyPr lIns="91425" tIns="45700" rIns="91425" bIns="45700" anchor="t" anchorCtr="0">
            <a:noAutofit/>
          </a:body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partial"/><Relationship Id="rId1" Type="http://schemas.openxmlformats.org/officeDocument/2006/relationships/audio" Target="NULL"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teacher.scholastic.com/lessonplans/bookfairs/currconnection/images/ida_b.gi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harpercollinschildrens.com/harperchildrensImages/isbn/large/0/9780061968730.jpg" TargetMode="External"/><Relationship Id="rId4" Type="http://schemas.openxmlformats.org/officeDocument/2006/relationships/hyperlink" Target="http://www.curledupkids.com/images/covers/emmaline.jp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bookbrowse.com/biographies/index.cfm/author_number/1055/katherine-hanniga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hyperlink" Target="http://www.bookbrowse.com/biographies/index.cfm/author_number/1055/katherine-hanniga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685800" y="1395412"/>
            <a:ext cx="7772400" cy="1470000"/>
          </a:xfrm>
          <a:prstGeom prst="rect">
            <a:avLst/>
          </a:prstGeom>
        </p:spPr>
        <p:txBody>
          <a:bodyPr lIns="91425" tIns="91425" rIns="91425" bIns="91425" anchor="b" anchorCtr="0">
            <a:noAutofit/>
          </a:bodyPr>
          <a:lstStyle/>
          <a:p>
            <a:pPr>
              <a:buNone/>
            </a:pPr>
            <a:r>
              <a:rPr lang="en" dirty="0"/>
              <a:t>Ida B.</a:t>
            </a:r>
          </a:p>
        </p:txBody>
      </p:sp>
      <p:sp>
        <p:nvSpPr>
          <p:cNvPr id="59" name="Shape 59"/>
          <p:cNvSpPr txBox="1">
            <a:spLocks noGrp="1"/>
          </p:cNvSpPr>
          <p:nvPr>
            <p:ph type="subTitle" idx="1"/>
          </p:nvPr>
        </p:nvSpPr>
        <p:spPr>
          <a:xfrm>
            <a:off x="685800" y="2910423"/>
            <a:ext cx="7772400" cy="1118399"/>
          </a:xfrm>
          <a:prstGeom prst="rect">
            <a:avLst/>
          </a:prstGeom>
        </p:spPr>
        <p:txBody>
          <a:bodyPr lIns="91425" tIns="91425" rIns="91425" bIns="91425" anchor="t" anchorCtr="0">
            <a:noAutofit/>
          </a:bodyPr>
          <a:lstStyle/>
          <a:p>
            <a:pPr>
              <a:buNone/>
            </a:pPr>
            <a:r>
              <a:rPr lang="en" dirty="0"/>
              <a:t>...and Her Plans to Maximize Fun, Avoid Disasters, and (Possibly) Save the World</a:t>
            </a:r>
          </a:p>
        </p:txBody>
      </p:sp>
      <p:sp>
        <p:nvSpPr>
          <p:cNvPr id="60" name="Shape 60"/>
          <p:cNvSpPr txBox="1"/>
          <p:nvPr/>
        </p:nvSpPr>
        <p:spPr>
          <a:xfrm>
            <a:off x="5094354" y="4712725"/>
            <a:ext cx="3607800" cy="503399"/>
          </a:xfrm>
          <a:prstGeom prst="rect">
            <a:avLst/>
          </a:prstGeom>
          <a:noFill/>
        </p:spPr>
        <p:txBody>
          <a:bodyPr lIns="91425" tIns="91425" rIns="91425" bIns="91425" anchor="t" anchorCtr="0">
            <a:noAutofit/>
          </a:bodyPr>
          <a:lstStyle/>
          <a:p>
            <a:pPr>
              <a:buNone/>
            </a:pPr>
            <a:r>
              <a:rPr lang="en" sz="2400" dirty="0"/>
              <a:t>By Katherine Hannigan</a:t>
            </a:r>
          </a:p>
        </p:txBody>
      </p:sp>
      <p:pic>
        <p:nvPicPr>
          <p:cNvPr id="4" name="Debussy_-_Claire_de_Lune reading.mp3.ntn457z.partial">
            <a:hlinkClick r:id="" action="ppaction://media"/>
          </p:cNvPr>
          <p:cNvPicPr>
            <a:picLocks noChangeAspect="1"/>
          </p:cNvPicPr>
          <p:nvPr>
            <a:audioFile r:link="rId1"/>
            <p:extLst>
              <p:ext uri="{DAA4B4D4-6D71-4841-9C94-3DE7FCFB9230}">
                <p14:media xmlns:p14="http://schemas.microsoft.com/office/powerpoint/2010/main" r:embed="rId2">
                  <p14:trim st="100"/>
                </p14:media>
              </p:ext>
            </p:extLst>
          </p:nvPr>
        </p:nvPicPr>
        <p:blipFill>
          <a:blip r:embed="rId5"/>
          <a:stretch>
            <a:fillRect/>
          </a:stretch>
        </p:blipFill>
        <p:spPr>
          <a:xfrm>
            <a:off x="3048000" y="2057400"/>
            <a:ext cx="609600" cy="609600"/>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9">
                                            <p:txEl>
                                              <p:pRg st="0" end="0"/>
                                            </p:txEl>
                                          </p:spTgt>
                                        </p:tgtEl>
                                        <p:attrNameLst>
                                          <p:attrName>style.visibility</p:attrName>
                                        </p:attrNameLst>
                                      </p:cBhvr>
                                      <p:to>
                                        <p:strVal val="visible"/>
                                      </p:to>
                                    </p:set>
                                    <p:animEffect transition="in" filter="fade">
                                      <p:cBhvr>
                                        <p:cTn id="14" dur="1000"/>
                                        <p:tgtEl>
                                          <p:spTgt spid="59">
                                            <p:txEl>
                                              <p:pRg st="0" end="0"/>
                                            </p:txEl>
                                          </p:spTgt>
                                        </p:tgtEl>
                                      </p:cBhvr>
                                    </p:animEffect>
                                    <p:anim calcmode="lin" valueType="num">
                                      <p:cBhvr>
                                        <p:cTn id="15" dur="10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 presetClass="mediacall" presetSubtype="0" fill="hold" nodeType="afterEffect">
                                  <p:stCondLst>
                                    <p:cond delay="0"/>
                                  </p:stCondLst>
                                  <p:childTnLst>
                                    <p:cmd type="call" cmd="playFrom(0.0)">
                                      <p:cBhvr>
                                        <p:cTn id="1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0" fill="hold" display="0">
                  <p:stCondLst>
                    <p:cond delay="indefinite"/>
                  </p:stCondLst>
                  <p:endCondLst>
                    <p:cond evt="onStopAudio" delay="0">
                      <p:tgtEl>
                        <p:sldTgt/>
                      </p:tgtEl>
                    </p:cond>
                  </p:endCondLst>
                </p:cTn>
                <p:tgtEl>
                  <p:spTgt spid="4"/>
                </p:tgtEl>
              </p:cMediaNode>
            </p:audio>
          </p:childTnLst>
        </p:cTn>
      </p:par>
    </p:tnLst>
    <p:bldLst>
      <p:bldP spid="58" grpId="0"/>
      <p:bldP spid="5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buNone/>
            </a:pPr>
            <a:r>
              <a:rPr lang="en"/>
              <a:t>CANCER</a:t>
            </a:r>
          </a:p>
        </p:txBody>
      </p:sp>
      <p:sp>
        <p:nvSpPr>
          <p:cNvPr id="129" name="Shape 129"/>
          <p:cNvSpPr txBox="1">
            <a:spLocks noGrp="1"/>
          </p:cNvSpPr>
          <p:nvPr>
            <p:ph type="body" idx="1"/>
          </p:nvPr>
        </p:nvSpPr>
        <p:spPr>
          <a:xfrm>
            <a:off x="-11920" y="1497850"/>
            <a:ext cx="9031200" cy="4356000"/>
          </a:xfrm>
          <a:prstGeom prst="rect">
            <a:avLst/>
          </a:prstGeom>
        </p:spPr>
        <p:txBody>
          <a:bodyPr lIns="91425" tIns="91425" rIns="91425" bIns="91425" anchor="t" anchorCtr="0">
            <a:noAutofit/>
          </a:bodyPr>
          <a:lstStyle/>
          <a:p>
            <a:pPr lvl="0" rtl="0">
              <a:buNone/>
            </a:pPr>
            <a:r>
              <a:rPr lang="en"/>
              <a:t>Cancer is hard for people that have it and with kids too. Cancer doesn't change who people are and we shouldn't stop loving them. </a:t>
            </a:r>
          </a:p>
          <a:p>
            <a:endParaRPr lang="en"/>
          </a:p>
          <a:p>
            <a:pPr>
              <a:buNone/>
            </a:pPr>
            <a:r>
              <a:rPr lang="en"/>
              <a:t>WE LOVE YOU CANCER PEOPLE!!!!!!!!!!!!!!!!!</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lgn="ctr">
              <a:buNone/>
            </a:pPr>
            <a:r>
              <a:rPr lang="en"/>
              <a:t>CREDITS </a:t>
            </a:r>
          </a:p>
        </p:txBody>
      </p:sp>
      <p:sp>
        <p:nvSpPr>
          <p:cNvPr id="135" name="Shape 135"/>
          <p:cNvSpPr txBox="1">
            <a:spLocks noGrp="1"/>
          </p:cNvSpPr>
          <p:nvPr>
            <p:ph type="body" idx="1"/>
          </p:nvPr>
        </p:nvSpPr>
        <p:spPr>
          <a:xfrm>
            <a:off x="-29007" y="1600200"/>
            <a:ext cx="9099600" cy="4356000"/>
          </a:xfrm>
          <a:prstGeom prst="rect">
            <a:avLst/>
          </a:prstGeom>
        </p:spPr>
        <p:txBody>
          <a:bodyPr lIns="91425" tIns="91425" rIns="91425" bIns="91425" anchor="t" anchorCtr="0">
            <a:noAutofit/>
          </a:bodyPr>
          <a:lstStyle/>
          <a:p>
            <a:pPr lvl="0" algn="ctr" rtl="0">
              <a:buNone/>
            </a:pPr>
            <a:r>
              <a:rPr lang="en"/>
              <a:t>Ashley Hall</a:t>
            </a:r>
          </a:p>
          <a:p>
            <a:pPr lvl="0" algn="ctr" rtl="0">
              <a:buNone/>
            </a:pPr>
            <a:r>
              <a:rPr lang="en"/>
              <a:t>Photo links: </a:t>
            </a:r>
            <a:r>
              <a:rPr lang="en" sz="1800" u="sng">
                <a:solidFill>
                  <a:schemeClr val="hlink"/>
                </a:solidFill>
                <a:hlinkClick r:id="rId3"/>
              </a:rPr>
              <a:t>http://teacher.scholastic.com/lessonplans/bookfairs/currconnection/images/ida_b.gif</a:t>
            </a:r>
          </a:p>
          <a:p>
            <a:endParaRPr lang="en" sz="1800" u="sng">
              <a:solidFill>
                <a:schemeClr val="hlink"/>
              </a:solidFill>
              <a:hlinkClick r:id="rId3"/>
            </a:endParaRPr>
          </a:p>
          <a:p>
            <a:pPr lvl="0" algn="ctr" rtl="0">
              <a:buNone/>
            </a:pPr>
            <a:r>
              <a:rPr lang="en" sz="1800" u="sng">
                <a:solidFill>
                  <a:schemeClr val="hlink"/>
                </a:solidFill>
                <a:hlinkClick r:id="rId4"/>
              </a:rPr>
              <a:t>http://www.curledupkids.com/images/covers/emmaline.jpg</a:t>
            </a:r>
          </a:p>
          <a:p>
            <a:endParaRPr lang="en" sz="1800" u="sng">
              <a:solidFill>
                <a:schemeClr val="hlink"/>
              </a:solidFill>
              <a:hlinkClick r:id="rId4"/>
            </a:endParaRPr>
          </a:p>
          <a:p>
            <a:pPr lvl="0" algn="ctr" rtl="0">
              <a:buNone/>
            </a:pPr>
            <a:r>
              <a:rPr lang="en" sz="1800" u="sng">
                <a:solidFill>
                  <a:schemeClr val="hlink"/>
                </a:solidFill>
                <a:hlinkClick r:id="rId5"/>
              </a:rPr>
              <a:t>http://www.harpercollinschildrens.com/harperchildrensImages/isbn/large/0/9780061968730.jpg</a:t>
            </a:r>
            <a:r>
              <a:rPr lang="en" sz="1800"/>
              <a:t> </a:t>
            </a:r>
          </a:p>
          <a:p>
            <a:endParaRPr lang="en" sz="1800"/>
          </a:p>
          <a:p>
            <a:endParaRPr lang="en" sz="1800"/>
          </a:p>
          <a:p>
            <a:endParaRPr lang="en" sz="1800"/>
          </a:p>
          <a:p>
            <a:endParaRPr lang="en" sz="1800"/>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buNone/>
            </a:pPr>
            <a:r>
              <a:rPr lang="en" dirty="0"/>
              <a:t>About The Author</a:t>
            </a:r>
          </a:p>
        </p:txBody>
      </p:sp>
      <p:sp>
        <p:nvSpPr>
          <p:cNvPr id="66" name="Shape 66"/>
          <p:cNvSpPr txBox="1">
            <a:spLocks noGrp="1"/>
          </p:cNvSpPr>
          <p:nvPr>
            <p:ph type="body" idx="1"/>
          </p:nvPr>
        </p:nvSpPr>
        <p:spPr>
          <a:xfrm>
            <a:off x="457200" y="1600200"/>
            <a:ext cx="8229600" cy="4356000"/>
          </a:xfrm>
          <a:prstGeom prst="rect">
            <a:avLst/>
          </a:prstGeom>
        </p:spPr>
        <p:txBody>
          <a:bodyPr lIns="91425" tIns="91425" rIns="91425" bIns="91425" anchor="t" anchorCtr="0">
            <a:noAutofit/>
          </a:bodyPr>
          <a:lstStyle/>
          <a:p>
            <a:pPr lvl="0" rtl="0">
              <a:buNone/>
            </a:pPr>
            <a:r>
              <a:rPr lang="en" sz="3000"/>
              <a:t>* She was raised in a western New York State </a:t>
            </a:r>
          </a:p>
          <a:p>
            <a:pPr lvl="0" rtl="0">
              <a:buNone/>
            </a:pPr>
            <a:r>
              <a:rPr lang="en" sz="3000"/>
              <a:t>* Ida B. is Katherine's first novel </a:t>
            </a:r>
          </a:p>
          <a:p>
            <a:pPr lvl="0" rtl="0">
              <a:buNone/>
            </a:pPr>
            <a:r>
              <a:rPr lang="en" sz="3000"/>
              <a:t>     Her quote:</a:t>
            </a:r>
          </a:p>
          <a:p>
            <a:pPr lvl="0" rtl="0">
              <a:buNone/>
            </a:pPr>
            <a:r>
              <a:rPr lang="en" sz="1100">
                <a:solidFill>
                  <a:srgbClr val="000000"/>
                </a:solidFill>
                <a:latin typeface="Arial"/>
                <a:ea typeface="Arial"/>
                <a:cs typeface="Arial"/>
                <a:sym typeface="Arial"/>
              </a:rPr>
              <a:t> </a:t>
            </a:r>
            <a:r>
              <a:rPr lang="en" sz="1800">
                <a:solidFill>
                  <a:srgbClr val="000000"/>
                </a:solidFill>
                <a:latin typeface="Arial"/>
                <a:ea typeface="Arial"/>
                <a:cs typeface="Arial"/>
                <a:sym typeface="Arial"/>
              </a:rPr>
              <a:t>"</a:t>
            </a:r>
            <a:r>
              <a:rPr lang="en" sz="1800" i="1">
                <a:solidFill>
                  <a:srgbClr val="000000"/>
                </a:solidFill>
                <a:latin typeface="Arial"/>
                <a:ea typeface="Arial"/>
                <a:cs typeface="Arial"/>
                <a:sym typeface="Arial"/>
              </a:rPr>
              <a:t>Ida B</a:t>
            </a:r>
            <a:r>
              <a:rPr lang="en" sz="1800">
                <a:solidFill>
                  <a:srgbClr val="000000"/>
                </a:solidFill>
                <a:latin typeface="Arial"/>
                <a:ea typeface="Arial"/>
                <a:cs typeface="Arial"/>
                <a:sym typeface="Arial"/>
              </a:rPr>
              <a:t> came to be, in large part, because of my move to the Midwest. Hers is the life I would have chosen, if I could have. And I think I try to live up to her example -- brave and true, full of fun, and fiercely loving."</a:t>
            </a:r>
          </a:p>
          <a:p>
            <a:pPr lvl="0" rtl="0">
              <a:buNone/>
            </a:pPr>
            <a:r>
              <a:rPr lang="en" sz="3000"/>
              <a:t>* She was born in 1962- She is 51 years old right now</a:t>
            </a:r>
          </a:p>
          <a:p>
            <a:endParaRPr lang="en" sz="3000"/>
          </a:p>
          <a:p>
            <a:endParaRPr lang="en" sz="3000"/>
          </a:p>
          <a:p>
            <a:endParaRPr lang="en" sz="3000"/>
          </a:p>
          <a:p>
            <a:pPr>
              <a:buNone/>
            </a:pPr>
            <a:r>
              <a:rPr lang="en"/>
              <a:t>             </a:t>
            </a:r>
          </a:p>
        </p:txBody>
      </p:sp>
      <p:sp>
        <p:nvSpPr>
          <p:cNvPr id="67" name="Shape 67"/>
          <p:cNvSpPr txBox="1"/>
          <p:nvPr/>
        </p:nvSpPr>
        <p:spPr>
          <a:xfrm>
            <a:off x="1418250" y="5805975"/>
            <a:ext cx="7633199" cy="555000"/>
          </a:xfrm>
          <a:prstGeom prst="rect">
            <a:avLst/>
          </a:prstGeom>
          <a:noFill/>
        </p:spPr>
        <p:txBody>
          <a:bodyPr lIns="91425" tIns="91425" rIns="91425" bIns="91425" anchor="t" anchorCtr="0">
            <a:noAutofit/>
          </a:bodyPr>
          <a:lstStyle/>
          <a:p>
            <a:pPr>
              <a:buNone/>
            </a:pPr>
            <a:r>
              <a:rPr lang="en" u="sng">
                <a:solidFill>
                  <a:schemeClr val="hlink"/>
                </a:solidFill>
                <a:hlinkClick r:id="rId3"/>
              </a:rPr>
              <a:t>http://www.bookbrowse.com/biographies/index.cfm/author_number/1055/katherine-hannigan</a:t>
            </a:r>
            <a:r>
              <a:rPr lang="en"/>
              <a:t>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buNone/>
            </a:pPr>
            <a:r>
              <a:rPr lang="en"/>
              <a:t>Questions ????</a:t>
            </a:r>
          </a:p>
        </p:txBody>
      </p:sp>
      <p:sp>
        <p:nvSpPr>
          <p:cNvPr id="73" name="Shape 73"/>
          <p:cNvSpPr txBox="1">
            <a:spLocks noGrp="1"/>
          </p:cNvSpPr>
          <p:nvPr>
            <p:ph type="body" idx="1"/>
          </p:nvPr>
        </p:nvSpPr>
        <p:spPr>
          <a:xfrm>
            <a:off x="107467" y="1600200"/>
            <a:ext cx="8929199" cy="4356000"/>
          </a:xfrm>
          <a:prstGeom prst="rect">
            <a:avLst/>
          </a:prstGeom>
        </p:spPr>
        <p:txBody>
          <a:bodyPr lIns="91425" tIns="91425" rIns="91425" bIns="91425" anchor="t" anchorCtr="0">
            <a:noAutofit/>
          </a:bodyPr>
          <a:lstStyle/>
          <a:p>
            <a:pPr lvl="0" rtl="0">
              <a:buNone/>
            </a:pPr>
            <a:r>
              <a:rPr lang="en" sz="3600"/>
              <a:t>1</a:t>
            </a:r>
            <a:r>
              <a:rPr lang="en" sz="4800"/>
              <a:t>. Have you ever felt mean and disgusting after you did something mean?</a:t>
            </a:r>
          </a:p>
          <a:p>
            <a:endParaRPr lang="en" sz="4800"/>
          </a:p>
          <a:p>
            <a:pPr lvl="0" rtl="0">
              <a:buNone/>
            </a:pPr>
            <a:r>
              <a:rPr lang="en" sz="2400"/>
              <a:t>My answer: I have before with my bestfriend and I wished that never happened. </a:t>
            </a:r>
          </a:p>
          <a:p>
            <a:endParaRPr lang="en" sz="2400"/>
          </a:p>
          <a:p>
            <a:endParaRPr lang="en" sz="2400"/>
          </a:p>
          <a:p>
            <a:endParaRPr lang="en" sz="2400"/>
          </a:p>
          <a:p>
            <a:endParaRPr lang="en" sz="2400"/>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buNone/>
            </a:pPr>
            <a:r>
              <a:rPr lang="en"/>
              <a:t>Questions ????</a:t>
            </a:r>
          </a:p>
        </p:txBody>
      </p:sp>
      <p:sp>
        <p:nvSpPr>
          <p:cNvPr id="79" name="Shape 79"/>
          <p:cNvSpPr txBox="1">
            <a:spLocks noGrp="1"/>
          </p:cNvSpPr>
          <p:nvPr>
            <p:ph type="body" idx="1"/>
          </p:nvPr>
        </p:nvSpPr>
        <p:spPr>
          <a:xfrm>
            <a:off x="90417" y="1600200"/>
            <a:ext cx="8980200" cy="4356000"/>
          </a:xfrm>
          <a:prstGeom prst="rect">
            <a:avLst/>
          </a:prstGeom>
        </p:spPr>
        <p:txBody>
          <a:bodyPr lIns="91425" tIns="91425" rIns="91425" bIns="91425" anchor="t" anchorCtr="0">
            <a:noAutofit/>
          </a:bodyPr>
          <a:lstStyle/>
          <a:p>
            <a:pPr lvl="0" rtl="0">
              <a:buNone/>
            </a:pPr>
            <a:r>
              <a:rPr lang="en" sz="3600"/>
              <a:t>2. </a:t>
            </a:r>
            <a:r>
              <a:rPr lang="en" sz="4800"/>
              <a:t>Did you have someone really close to you until you found out something about them that you wished you never had to here?</a:t>
            </a:r>
          </a:p>
          <a:p>
            <a:endParaRPr lang="en" sz="4800"/>
          </a:p>
          <a:p>
            <a:pPr>
              <a:buNone/>
            </a:pPr>
            <a:r>
              <a:rPr lang="en" sz="2400"/>
              <a:t>My answer:  Yes I have before.</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buNone/>
            </a:pPr>
            <a:r>
              <a:rPr lang="en"/>
              <a:t>Questions ????</a:t>
            </a:r>
          </a:p>
        </p:txBody>
      </p:sp>
      <p:sp>
        <p:nvSpPr>
          <p:cNvPr id="85" name="Shape 85"/>
          <p:cNvSpPr txBox="1">
            <a:spLocks noGrp="1"/>
          </p:cNvSpPr>
          <p:nvPr>
            <p:ph type="body" idx="1"/>
          </p:nvPr>
        </p:nvSpPr>
        <p:spPr>
          <a:xfrm>
            <a:off x="457200" y="1600200"/>
            <a:ext cx="8229600" cy="4356000"/>
          </a:xfrm>
          <a:prstGeom prst="rect">
            <a:avLst/>
          </a:prstGeom>
        </p:spPr>
        <p:txBody>
          <a:bodyPr lIns="91425" tIns="91425" rIns="91425" bIns="91425" anchor="t" anchorCtr="0">
            <a:noAutofit/>
          </a:bodyPr>
          <a:lstStyle/>
          <a:p>
            <a:pPr lvl="0" rtl="0">
              <a:buNone/>
            </a:pPr>
            <a:r>
              <a:rPr lang="en"/>
              <a:t>3. </a:t>
            </a:r>
            <a:r>
              <a:rPr lang="en" sz="4800"/>
              <a:t>Have you ever had a friend that had cancer or someone that you know that did or does?</a:t>
            </a:r>
          </a:p>
          <a:p>
            <a:endParaRPr lang="en" sz="4800"/>
          </a:p>
          <a:p>
            <a:pPr lvl="0" rtl="0">
              <a:buNone/>
            </a:pPr>
            <a:r>
              <a:rPr lang="en" sz="2400"/>
              <a:t>My answer: Yes I have she lives in Mason City, Iowa and her mom did but she past away and I feel really bad.</a:t>
            </a:r>
          </a:p>
          <a:p>
            <a:endParaRPr lang="en" sz="2400"/>
          </a:p>
          <a:p>
            <a:endParaRPr lang="en" sz="2400"/>
          </a:p>
          <a:p>
            <a:endParaRPr lang="en" sz="2400"/>
          </a:p>
          <a:p>
            <a:endParaRPr lang="en" sz="2400"/>
          </a:p>
          <a:p>
            <a:endParaRPr lang="en" sz="2400"/>
          </a:p>
          <a:p>
            <a:pPr>
              <a:buNone/>
            </a:pPr>
            <a:r>
              <a:rPr lang="en"/>
              <a:t> </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buNone/>
            </a:pPr>
            <a:r>
              <a:rPr lang="en"/>
              <a:t>Books That Katherine Wrote</a:t>
            </a:r>
          </a:p>
        </p:txBody>
      </p:sp>
      <p:sp>
        <p:nvSpPr>
          <p:cNvPr id="91" name="Shape 91"/>
          <p:cNvSpPr txBox="1">
            <a:spLocks noGrp="1"/>
          </p:cNvSpPr>
          <p:nvPr>
            <p:ph type="body" idx="1"/>
          </p:nvPr>
        </p:nvSpPr>
        <p:spPr>
          <a:xfrm>
            <a:off x="79500" y="1301642"/>
            <a:ext cx="8984999" cy="5225999"/>
          </a:xfrm>
          <a:prstGeom prst="rect">
            <a:avLst/>
          </a:prstGeom>
        </p:spPr>
        <p:txBody>
          <a:bodyPr lIns="91425" tIns="91425" rIns="91425" bIns="91425" anchor="t" anchorCtr="0">
            <a:noAutofit/>
          </a:bodyPr>
          <a:lstStyle/>
          <a:p>
            <a:pPr>
              <a:buNone/>
            </a:pPr>
            <a:r>
              <a:rPr lang="en" sz="1800">
                <a:solidFill>
                  <a:srgbClr val="FFFFFF"/>
                </a:solidFill>
              </a:rPr>
              <a:t>Made on December 26, 2006</a:t>
            </a:r>
          </a:p>
        </p:txBody>
      </p:sp>
      <p:sp>
        <p:nvSpPr>
          <p:cNvPr id="92" name="Shape 92"/>
          <p:cNvSpPr/>
          <p:nvPr/>
        </p:nvSpPr>
        <p:spPr>
          <a:xfrm>
            <a:off x="3442890" y="1708544"/>
            <a:ext cx="2258218" cy="2643187"/>
          </a:xfrm>
          <a:prstGeom prst="rect">
            <a:avLst/>
          </a:prstGeom>
          <a:blipFill>
            <a:blip r:embed="rId3"/>
            <a:stretch>
              <a:fillRect/>
            </a:stretch>
          </a:blipFill>
          <a:ln>
            <a:noFill/>
          </a:ln>
        </p:spPr>
      </p:sp>
      <p:sp>
        <p:nvSpPr>
          <p:cNvPr id="93" name="Shape 93"/>
          <p:cNvSpPr/>
          <p:nvPr/>
        </p:nvSpPr>
        <p:spPr>
          <a:xfrm>
            <a:off x="6747505" y="3528217"/>
            <a:ext cx="2155362" cy="2498534"/>
          </a:xfrm>
          <a:prstGeom prst="rect">
            <a:avLst/>
          </a:prstGeom>
          <a:blipFill>
            <a:blip r:embed="rId4"/>
            <a:stretch>
              <a:fillRect/>
            </a:stretch>
          </a:blipFill>
          <a:ln>
            <a:noFill/>
          </a:ln>
        </p:spPr>
      </p:sp>
      <p:sp>
        <p:nvSpPr>
          <p:cNvPr id="94" name="Shape 94"/>
          <p:cNvSpPr/>
          <p:nvPr/>
        </p:nvSpPr>
        <p:spPr>
          <a:xfrm>
            <a:off x="202646" y="3384369"/>
            <a:ext cx="2316501" cy="2659061"/>
          </a:xfrm>
          <a:prstGeom prst="rect">
            <a:avLst/>
          </a:prstGeom>
          <a:blipFill>
            <a:blip r:embed="rId5"/>
            <a:stretch>
              <a:fillRect/>
            </a:stretch>
          </a:blipFill>
          <a:ln>
            <a:noFill/>
          </a:ln>
        </p:spPr>
      </p:sp>
      <p:sp>
        <p:nvSpPr>
          <p:cNvPr id="95" name="Shape 95"/>
          <p:cNvSpPr/>
          <p:nvPr/>
        </p:nvSpPr>
        <p:spPr>
          <a:xfrm>
            <a:off x="806867" y="1941367"/>
            <a:ext cx="825600" cy="1271999"/>
          </a:xfrm>
          <a:prstGeom prst="downArrow">
            <a:avLst>
              <a:gd name="adj1" fmla="val 50000"/>
              <a:gd name="adj2" fmla="val 50000"/>
            </a:avLst>
          </a:prstGeom>
          <a:solidFill>
            <a:srgbClr val="00FF00"/>
          </a:solidFill>
          <a:ln w="19050" cap="flat">
            <a:solidFill>
              <a:srgbClr val="00FF00"/>
            </a:solidFill>
            <a:prstDash val="solid"/>
            <a:round/>
            <a:headEnd type="none" w="med" len="med"/>
            <a:tailEnd type="none" w="med" len="med"/>
          </a:ln>
        </p:spPr>
        <p:txBody>
          <a:bodyPr lIns="91425" tIns="91425" rIns="91425" bIns="91425" anchor="ctr" anchorCtr="0">
            <a:noAutofit/>
          </a:bodyPr>
          <a:lstStyle/>
          <a:p>
            <a:endParaRPr/>
          </a:p>
        </p:txBody>
      </p:sp>
      <p:sp>
        <p:nvSpPr>
          <p:cNvPr id="96" name="Shape 96"/>
          <p:cNvSpPr/>
          <p:nvPr/>
        </p:nvSpPr>
        <p:spPr>
          <a:xfrm>
            <a:off x="4171050" y="4162400"/>
            <a:ext cx="801900" cy="1236899"/>
          </a:xfrm>
          <a:prstGeom prst="upArrow">
            <a:avLst>
              <a:gd name="adj1" fmla="val 50000"/>
              <a:gd name="adj2" fmla="val 50000"/>
            </a:avLst>
          </a:prstGeom>
          <a:solidFill>
            <a:srgbClr val="00FF00"/>
          </a:solidFill>
          <a:ln w="19050" cap="flat">
            <a:solidFill>
              <a:srgbClr val="00FF00"/>
            </a:solidFill>
            <a:prstDash val="solid"/>
            <a:round/>
            <a:headEnd type="none" w="med" len="med"/>
            <a:tailEnd type="none" w="med" len="med"/>
          </a:ln>
        </p:spPr>
        <p:txBody>
          <a:bodyPr lIns="91425" tIns="91425" rIns="91425" bIns="91425" anchor="ctr" anchorCtr="0">
            <a:noAutofit/>
          </a:bodyPr>
          <a:lstStyle/>
          <a:p>
            <a:endParaRPr/>
          </a:p>
        </p:txBody>
      </p:sp>
      <p:sp>
        <p:nvSpPr>
          <p:cNvPr id="97" name="Shape 97"/>
          <p:cNvSpPr txBox="1"/>
          <p:nvPr/>
        </p:nvSpPr>
        <p:spPr>
          <a:xfrm>
            <a:off x="2976900" y="5544425"/>
            <a:ext cx="3190200" cy="494700"/>
          </a:xfrm>
          <a:prstGeom prst="rect">
            <a:avLst/>
          </a:prstGeom>
          <a:noFill/>
          <a:ln>
            <a:noFill/>
          </a:ln>
        </p:spPr>
        <p:txBody>
          <a:bodyPr lIns="91425" tIns="91425" rIns="91425" bIns="91425" anchor="t" anchorCtr="0">
            <a:noAutofit/>
          </a:bodyPr>
          <a:lstStyle/>
          <a:p>
            <a:pPr>
              <a:buNone/>
            </a:pPr>
            <a:r>
              <a:rPr lang="en" sz="1800">
                <a:solidFill>
                  <a:srgbClr val="FFFFFF"/>
                </a:solidFill>
              </a:rPr>
              <a:t>Made on December 26, 2008</a:t>
            </a:r>
          </a:p>
        </p:txBody>
      </p:sp>
      <p:sp>
        <p:nvSpPr>
          <p:cNvPr id="98" name="Shape 98"/>
          <p:cNvSpPr txBox="1"/>
          <p:nvPr/>
        </p:nvSpPr>
        <p:spPr>
          <a:xfrm>
            <a:off x="6192679" y="1417637"/>
            <a:ext cx="2746499" cy="375300"/>
          </a:xfrm>
          <a:prstGeom prst="rect">
            <a:avLst/>
          </a:prstGeom>
          <a:noFill/>
        </p:spPr>
        <p:txBody>
          <a:bodyPr lIns="91425" tIns="91425" rIns="91425" bIns="91425" anchor="t" anchorCtr="0">
            <a:noAutofit/>
          </a:bodyPr>
          <a:lstStyle/>
          <a:p>
            <a:pPr>
              <a:buNone/>
            </a:pPr>
            <a:r>
              <a:rPr lang="en" sz="1800">
                <a:solidFill>
                  <a:srgbClr val="FFFFFF"/>
                </a:solidFill>
              </a:rPr>
              <a:t>Made on June 5, 2011</a:t>
            </a:r>
          </a:p>
        </p:txBody>
      </p:sp>
      <p:sp>
        <p:nvSpPr>
          <p:cNvPr id="99" name="Shape 99"/>
          <p:cNvSpPr/>
          <p:nvPr/>
        </p:nvSpPr>
        <p:spPr>
          <a:xfrm>
            <a:off x="7284450" y="1792937"/>
            <a:ext cx="980999" cy="1458600"/>
          </a:xfrm>
          <a:prstGeom prst="downArrow">
            <a:avLst>
              <a:gd name="adj1" fmla="val 50000"/>
              <a:gd name="adj2" fmla="val 50000"/>
            </a:avLst>
          </a:prstGeom>
          <a:solidFill>
            <a:srgbClr val="00FF00"/>
          </a:solidFill>
          <a:ln w="19050" cap="flat">
            <a:solidFill>
              <a:srgbClr val="00FF00"/>
            </a:solidFill>
            <a:prstDash val="solid"/>
            <a:round/>
            <a:headEnd type="none" w="med" len="med"/>
            <a:tailEnd type="none" w="med" len="med"/>
          </a:ln>
        </p:spPr>
        <p:txBody>
          <a:bodyPr lIns="91425" tIns="91425" rIns="91425" bIns="91425" anchor="ctr" anchorCtr="0">
            <a:noAutofit/>
          </a:bodyPr>
          <a:lstStyle/>
          <a:p>
            <a:endParaRPr/>
          </a:p>
        </p:txBody>
      </p:sp>
      <p:cxnSp>
        <p:nvCxnSpPr>
          <p:cNvPr id="100" name="Shape 100"/>
          <p:cNvCxnSpPr/>
          <p:nvPr/>
        </p:nvCxnSpPr>
        <p:spPr>
          <a:xfrm flipH="1">
            <a:off x="2079550" y="2030100"/>
            <a:ext cx="104099" cy="1256100"/>
          </a:xfrm>
          <a:prstGeom prst="straightConnector1">
            <a:avLst/>
          </a:prstGeom>
          <a:noFill/>
          <a:ln w="76200" cap="flat">
            <a:solidFill>
              <a:srgbClr val="00FF00"/>
            </a:solidFill>
            <a:prstDash val="solid"/>
            <a:round/>
            <a:headEnd type="none" w="lg" len="lg"/>
            <a:tailEnd type="none" w="lg" len="lg"/>
          </a:ln>
        </p:spPr>
      </p:cxnSp>
      <p:sp>
        <p:nvSpPr>
          <p:cNvPr id="101" name="Shape 101"/>
          <p:cNvSpPr txBox="1"/>
          <p:nvPr/>
        </p:nvSpPr>
        <p:spPr>
          <a:xfrm>
            <a:off x="4881231" y="5111700"/>
            <a:ext cx="1765799" cy="537300"/>
          </a:xfrm>
          <a:prstGeom prst="rect">
            <a:avLst/>
          </a:prstGeom>
          <a:noFill/>
        </p:spPr>
        <p:txBody>
          <a:bodyPr lIns="91425" tIns="91425" rIns="91425" bIns="91425" anchor="t" anchorCtr="0">
            <a:noAutofit/>
          </a:bodyPr>
          <a:lstStyle/>
          <a:p>
            <a:pPr>
              <a:buNone/>
            </a:pPr>
            <a:r>
              <a:rPr lang="en">
                <a:solidFill>
                  <a:srgbClr val="4A86E8"/>
                </a:solidFill>
              </a:rPr>
              <a:t>Second book</a:t>
            </a:r>
          </a:p>
        </p:txBody>
      </p:sp>
      <p:cxnSp>
        <p:nvCxnSpPr>
          <p:cNvPr id="102" name="Shape 102"/>
          <p:cNvCxnSpPr/>
          <p:nvPr/>
        </p:nvCxnSpPr>
        <p:spPr>
          <a:xfrm>
            <a:off x="5424975" y="4316100"/>
            <a:ext cx="4199" cy="795599"/>
          </a:xfrm>
          <a:prstGeom prst="straightConnector1">
            <a:avLst/>
          </a:prstGeom>
          <a:noFill/>
          <a:ln w="76200" cap="flat">
            <a:solidFill>
              <a:srgbClr val="00FF00"/>
            </a:solidFill>
            <a:prstDash val="solid"/>
            <a:round/>
            <a:headEnd type="none" w="lg" len="lg"/>
            <a:tailEnd type="none" w="lg" len="lg"/>
          </a:ln>
        </p:spPr>
      </p:cxnSp>
      <p:sp>
        <p:nvSpPr>
          <p:cNvPr id="103" name="Shape 103"/>
          <p:cNvSpPr txBox="1"/>
          <p:nvPr/>
        </p:nvSpPr>
        <p:spPr>
          <a:xfrm>
            <a:off x="6167100" y="2598662"/>
            <a:ext cx="1868099" cy="434999"/>
          </a:xfrm>
          <a:prstGeom prst="rect">
            <a:avLst/>
          </a:prstGeom>
          <a:noFill/>
        </p:spPr>
        <p:txBody>
          <a:bodyPr lIns="91425" tIns="91425" rIns="91425" bIns="91425" anchor="t" anchorCtr="0">
            <a:noAutofit/>
          </a:bodyPr>
          <a:lstStyle/>
          <a:p>
            <a:pPr>
              <a:buNone/>
            </a:pPr>
            <a:r>
              <a:rPr lang="en">
                <a:solidFill>
                  <a:srgbClr val="4A86E8"/>
                </a:solidFill>
              </a:rPr>
              <a:t>Last book</a:t>
            </a:r>
          </a:p>
        </p:txBody>
      </p:sp>
      <p:cxnSp>
        <p:nvCxnSpPr>
          <p:cNvPr id="104" name="Shape 104"/>
          <p:cNvCxnSpPr/>
          <p:nvPr/>
        </p:nvCxnSpPr>
        <p:spPr>
          <a:xfrm>
            <a:off x="6875050" y="1690562"/>
            <a:ext cx="0" cy="904200"/>
          </a:xfrm>
          <a:prstGeom prst="straightConnector1">
            <a:avLst/>
          </a:prstGeom>
          <a:noFill/>
          <a:ln w="76200" cap="flat">
            <a:solidFill>
              <a:srgbClr val="00FF00"/>
            </a:solidFill>
            <a:prstDash val="solid"/>
            <a:round/>
            <a:headEnd type="none" w="lg" len="lg"/>
            <a:tailEnd type="none" w="lg" len="lg"/>
          </a:ln>
        </p:spPr>
      </p:cxnSp>
      <p:sp>
        <p:nvSpPr>
          <p:cNvPr id="105" name="Shape 105"/>
          <p:cNvSpPr txBox="1"/>
          <p:nvPr/>
        </p:nvSpPr>
        <p:spPr>
          <a:xfrm>
            <a:off x="1738350" y="1690562"/>
            <a:ext cx="1383899" cy="442799"/>
          </a:xfrm>
          <a:prstGeom prst="rect">
            <a:avLst/>
          </a:prstGeom>
          <a:noFill/>
        </p:spPr>
        <p:txBody>
          <a:bodyPr lIns="91425" tIns="91425" rIns="91425" bIns="91425" anchor="t" anchorCtr="0">
            <a:noAutofit/>
          </a:bodyPr>
          <a:lstStyle/>
          <a:p>
            <a:pPr>
              <a:buNone/>
            </a:pPr>
            <a:r>
              <a:rPr lang="en">
                <a:solidFill>
                  <a:srgbClr val="4A86E8"/>
                </a:solidFill>
              </a:rPr>
              <a:t>First book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1000"/>
                                        <p:tgtEl>
                                          <p:spTgt spid="92"/>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1000"/>
                                        <p:tgtEl>
                                          <p:spTgt spid="9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fade">
                                      <p:cBhvr>
                                        <p:cTn id="17"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buNone/>
            </a:pPr>
            <a:r>
              <a:rPr lang="en"/>
              <a:t>Katherine's Lifetime</a:t>
            </a:r>
          </a:p>
        </p:txBody>
      </p:sp>
      <p:sp>
        <p:nvSpPr>
          <p:cNvPr id="111" name="Shape 111"/>
          <p:cNvSpPr txBox="1">
            <a:spLocks noGrp="1"/>
          </p:cNvSpPr>
          <p:nvPr>
            <p:ph type="body" idx="1"/>
          </p:nvPr>
        </p:nvSpPr>
        <p:spPr>
          <a:xfrm>
            <a:off x="22167" y="1600200"/>
            <a:ext cx="9082499" cy="4671599"/>
          </a:xfrm>
          <a:prstGeom prst="rect">
            <a:avLst/>
          </a:prstGeom>
          <a:noFill/>
        </p:spPr>
        <p:txBody>
          <a:bodyPr lIns="91425" tIns="91425" rIns="91425" bIns="91425" anchor="t" anchorCtr="0">
            <a:noAutofit/>
          </a:bodyPr>
          <a:lstStyle/>
          <a:p>
            <a:pPr lvl="0" rtl="0">
              <a:buNone/>
            </a:pPr>
            <a:r>
              <a:rPr lang="en" sz="3000">
                <a:latin typeface="Arial"/>
                <a:ea typeface="Arial"/>
                <a:cs typeface="Arial"/>
                <a:sym typeface="Arial"/>
              </a:rPr>
              <a:t>*Raised in the western New York State</a:t>
            </a:r>
          </a:p>
          <a:p>
            <a:endParaRPr lang="en" sz="3000">
              <a:latin typeface="Arial"/>
              <a:ea typeface="Arial"/>
              <a:cs typeface="Arial"/>
              <a:sym typeface="Arial"/>
            </a:endParaRPr>
          </a:p>
          <a:p>
            <a:pPr lvl="0" rtl="0">
              <a:buNone/>
            </a:pPr>
            <a:r>
              <a:rPr lang="en" sz="3000">
                <a:latin typeface="Arial"/>
                <a:ea typeface="Arial"/>
                <a:cs typeface="Arial"/>
                <a:sym typeface="Arial"/>
              </a:rPr>
              <a:t>* She wrote 3+ books</a:t>
            </a:r>
          </a:p>
          <a:p>
            <a:endParaRPr lang="en" sz="3000">
              <a:latin typeface="Arial"/>
              <a:ea typeface="Arial"/>
              <a:cs typeface="Arial"/>
              <a:sym typeface="Arial"/>
            </a:endParaRPr>
          </a:p>
          <a:p>
            <a:endParaRPr lang="en" sz="3000">
              <a:latin typeface="Arial"/>
              <a:ea typeface="Arial"/>
              <a:cs typeface="Arial"/>
              <a:sym typeface="Arial"/>
            </a:endParaRPr>
          </a:p>
          <a:p>
            <a:endParaRPr lang="en" sz="3000">
              <a:latin typeface="Arial"/>
              <a:ea typeface="Arial"/>
              <a:cs typeface="Arial"/>
              <a:sym typeface="Arial"/>
            </a:endParaRPr>
          </a:p>
          <a:p>
            <a:endParaRPr lang="en" sz="3000">
              <a:latin typeface="Arial"/>
              <a:ea typeface="Arial"/>
              <a:cs typeface="Arial"/>
              <a:sym typeface="Arial"/>
            </a:endParaRPr>
          </a:p>
          <a:p>
            <a:pPr lvl="0" rtl="0">
              <a:buNone/>
            </a:pPr>
            <a:r>
              <a:rPr lang="en" sz="2400">
                <a:latin typeface="Arial"/>
                <a:ea typeface="Arial"/>
                <a:cs typeface="Arial"/>
                <a:sym typeface="Arial"/>
              </a:rPr>
              <a:t>Want to read more about her: </a:t>
            </a:r>
          </a:p>
          <a:p>
            <a:pPr>
              <a:buNone/>
            </a:pPr>
            <a:r>
              <a:rPr lang="en" sz="1800" u="sng">
                <a:solidFill>
                  <a:schemeClr val="hlink"/>
                </a:solidFill>
                <a:latin typeface="Arial"/>
                <a:ea typeface="Arial"/>
                <a:cs typeface="Arial"/>
                <a:sym typeface="Arial"/>
                <a:hlinkClick r:id="rId3"/>
              </a:rPr>
              <a:t>http://www.bookbrowse.com/biographies/index.cfm/author_number/1055/katherine-hannigan</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buNone/>
            </a:pPr>
            <a:r>
              <a:rPr lang="en"/>
              <a:t>A little about what's happening with Ida B. and her family</a:t>
            </a:r>
          </a:p>
        </p:txBody>
      </p:sp>
      <p:sp>
        <p:nvSpPr>
          <p:cNvPr id="117" name="Shape 117"/>
          <p:cNvSpPr txBox="1">
            <a:spLocks noGrp="1"/>
          </p:cNvSpPr>
          <p:nvPr>
            <p:ph type="body" idx="1"/>
          </p:nvPr>
        </p:nvSpPr>
        <p:spPr>
          <a:xfrm>
            <a:off x="457200" y="1600200"/>
            <a:ext cx="8229600" cy="4356000"/>
          </a:xfrm>
          <a:prstGeom prst="rect">
            <a:avLst/>
          </a:prstGeom>
        </p:spPr>
        <p:txBody>
          <a:bodyPr lIns="91425" tIns="91425" rIns="91425" bIns="91425" anchor="t" anchorCtr="0">
            <a:noAutofit/>
          </a:bodyPr>
          <a:lstStyle/>
          <a:p>
            <a:pPr lvl="0" rtl="0">
              <a:buNone/>
            </a:pPr>
            <a:r>
              <a:rPr lang="en"/>
              <a:t>* Ida B's mom and dad tell her that her mom has cancer. </a:t>
            </a:r>
          </a:p>
          <a:p>
            <a:endParaRPr lang="en"/>
          </a:p>
          <a:p>
            <a:pPr lvl="0" rtl="0">
              <a:buNone/>
            </a:pPr>
            <a:r>
              <a:rPr lang="en"/>
              <a:t>* Ida's dad cuts down trees and she gets mad about that </a:t>
            </a:r>
          </a:p>
          <a:p>
            <a:endParaRPr lang="en"/>
          </a:p>
          <a:p>
            <a:pPr>
              <a:buNone/>
            </a:pPr>
            <a:r>
              <a:rPr lang="en"/>
              <a:t>* Trees are Ida's friends </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buNone/>
            </a:pPr>
            <a:r>
              <a:rPr lang="en"/>
              <a:t>Found about Ida's mom</a:t>
            </a:r>
          </a:p>
        </p:txBody>
      </p:sp>
      <p:sp>
        <p:nvSpPr>
          <p:cNvPr id="123" name="Shape 123"/>
          <p:cNvSpPr txBox="1">
            <a:spLocks noGrp="1"/>
          </p:cNvSpPr>
          <p:nvPr>
            <p:ph type="body" idx="1"/>
          </p:nvPr>
        </p:nvSpPr>
        <p:spPr>
          <a:xfrm>
            <a:off x="56292" y="1600200"/>
            <a:ext cx="9048299" cy="4356000"/>
          </a:xfrm>
          <a:prstGeom prst="rect">
            <a:avLst/>
          </a:prstGeom>
        </p:spPr>
        <p:txBody>
          <a:bodyPr lIns="91425" tIns="91425" rIns="91425" bIns="91425" anchor="t" anchorCtr="0">
            <a:noAutofit/>
          </a:bodyPr>
          <a:lstStyle/>
          <a:p>
            <a:pPr lvl="0" rtl="0">
              <a:buNone/>
            </a:pPr>
            <a:r>
              <a:rPr lang="en"/>
              <a:t>Ida went to her room when her mom told her she has cancer and now that she does have it her mom has been tired so much she really can't have fun with Ida. </a:t>
            </a:r>
          </a:p>
          <a:p>
            <a:pPr>
              <a:buNone/>
            </a:pPr>
            <a:r>
              <a:rPr lang="en"/>
              <a:t>Ida was sad until the end.</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a:themeElements>
    <a:clrScheme name="Custom 458">
      <a:dk1>
        <a:srgbClr val="6A0212"/>
      </a:dk1>
      <a:lt1>
        <a:srgbClr val="B43C3E"/>
      </a:lt1>
      <a:dk2>
        <a:srgbClr val="000000"/>
      </a:dk2>
      <a:lt2>
        <a:srgbClr val="E9E0C9"/>
      </a:lt2>
      <a:accent1>
        <a:srgbClr val="D60030"/>
      </a:accent1>
      <a:accent2>
        <a:srgbClr val="FFA711"/>
      </a:accent2>
      <a:accent3>
        <a:srgbClr val="709E0B"/>
      </a:accent3>
      <a:accent4>
        <a:srgbClr val="006985"/>
      </a:accent4>
      <a:accent5>
        <a:srgbClr val="3A1E5E"/>
      </a:accent5>
      <a:accent6>
        <a:srgbClr val="FF6428"/>
      </a:accent6>
      <a:hlink>
        <a:srgbClr val="CDA43D"/>
      </a:hlink>
      <a:folHlink>
        <a:srgbClr val="744F1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435</Words>
  <Application>Microsoft Office PowerPoint</Application>
  <PresentationFormat>On-screen Show (4:3)</PresentationFormat>
  <Paragraphs>73</Paragraphs>
  <Slides>11</Slides>
  <Notes>11</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
      <vt:lpstr>Ida B.</vt:lpstr>
      <vt:lpstr>About The Author</vt:lpstr>
      <vt:lpstr>Questions ????</vt:lpstr>
      <vt:lpstr>Questions ????</vt:lpstr>
      <vt:lpstr>Questions ????</vt:lpstr>
      <vt:lpstr>Books That Katherine Wrote</vt:lpstr>
      <vt:lpstr>Katherine's Lifetime</vt:lpstr>
      <vt:lpstr>A little about what's happening with Ida B. and her family</vt:lpstr>
      <vt:lpstr>Found about Ida's mom</vt:lpstr>
      <vt:lpstr>CANCER</vt:lpstr>
      <vt:lpstr>CREDITS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Ida B.</dc:title>
  <dc:creator>Ashley Hall</dc:creator>
  <cp:lastModifiedBy>Technology Director</cp:lastModifiedBy>
  <cp:revision>3</cp:revision>
  <dcterms:modified xsi:type="dcterms:W3CDTF">2013-03-08T15:52:49Z</dcterms:modified>
</cp:coreProperties>
</file>